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4.xml" ContentType="application/vnd.openxmlformats-officedocument.them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5.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7.xml" ContentType="application/vnd.openxmlformats-officedocument.them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8.xml" ContentType="application/vnd.openxmlformats-officedocument.them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9.xml" ContentType="application/vnd.openxmlformats-officedocument.them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10.xml" ContentType="application/vnd.openxmlformats-officedocument.them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1.xml" ContentType="application/vnd.openxmlformats-officedocument.them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12.xml" ContentType="application/vnd.openxmlformats-officedocument.them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13.xml" ContentType="application/vnd.openxmlformats-officedocument.them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14.xml" ContentType="application/vnd.openxmlformats-officedocument.them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theme/theme15.xml" ContentType="application/vnd.openxmlformats-officedocument.them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theme/theme16.xml" ContentType="application/vnd.openxmlformats-officedocument.them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17.xml" ContentType="application/vnd.openxmlformats-officedocument.them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4307" r:id="rId1"/>
    <p:sldMasterId id="2147483818" r:id="rId2"/>
    <p:sldMasterId id="2147483830" r:id="rId3"/>
    <p:sldMasterId id="2147483880" r:id="rId4"/>
    <p:sldMasterId id="2147483899" r:id="rId5"/>
    <p:sldMasterId id="2147483918" r:id="rId6"/>
    <p:sldMasterId id="2147483956" r:id="rId7"/>
    <p:sldMasterId id="2147483975" r:id="rId8"/>
    <p:sldMasterId id="2147483994" r:id="rId9"/>
    <p:sldMasterId id="2147484032" r:id="rId10"/>
    <p:sldMasterId id="2147484051" r:id="rId11"/>
    <p:sldMasterId id="2147484089" r:id="rId12"/>
    <p:sldMasterId id="2147484108" r:id="rId13"/>
    <p:sldMasterId id="2147484127" r:id="rId14"/>
    <p:sldMasterId id="2147484184" r:id="rId15"/>
    <p:sldMasterId id="2147484260" r:id="rId16"/>
    <p:sldMasterId id="2147484287" r:id="rId17"/>
  </p:sldMasterIdLst>
  <p:notesMasterIdLst>
    <p:notesMasterId r:id="rId54"/>
  </p:notesMasterIdLst>
  <p:handoutMasterIdLst>
    <p:handoutMasterId r:id="rId55"/>
  </p:handoutMasterIdLst>
  <p:sldIdLst>
    <p:sldId id="276" r:id="rId18"/>
    <p:sldId id="403" r:id="rId19"/>
    <p:sldId id="385" r:id="rId20"/>
    <p:sldId id="387" r:id="rId21"/>
    <p:sldId id="327" r:id="rId22"/>
    <p:sldId id="388" r:id="rId23"/>
    <p:sldId id="389" r:id="rId24"/>
    <p:sldId id="404" r:id="rId25"/>
    <p:sldId id="390" r:id="rId26"/>
    <p:sldId id="391" r:id="rId27"/>
    <p:sldId id="394" r:id="rId28"/>
    <p:sldId id="395" r:id="rId29"/>
    <p:sldId id="396" r:id="rId30"/>
    <p:sldId id="406" r:id="rId31"/>
    <p:sldId id="398" r:id="rId32"/>
    <p:sldId id="399" r:id="rId33"/>
    <p:sldId id="400" r:id="rId34"/>
    <p:sldId id="401" r:id="rId35"/>
    <p:sldId id="425" r:id="rId36"/>
    <p:sldId id="407" r:id="rId37"/>
    <p:sldId id="408" r:id="rId38"/>
    <p:sldId id="409" r:id="rId39"/>
    <p:sldId id="410" r:id="rId40"/>
    <p:sldId id="411" r:id="rId41"/>
    <p:sldId id="412" r:id="rId42"/>
    <p:sldId id="413" r:id="rId43"/>
    <p:sldId id="414" r:id="rId44"/>
    <p:sldId id="415" r:id="rId45"/>
    <p:sldId id="416" r:id="rId46"/>
    <p:sldId id="417" r:id="rId47"/>
    <p:sldId id="418" r:id="rId48"/>
    <p:sldId id="419" r:id="rId49"/>
    <p:sldId id="420" r:id="rId50"/>
    <p:sldId id="421" r:id="rId51"/>
    <p:sldId id="422" r:id="rId52"/>
    <p:sldId id="402" r:id="rId53"/>
  </p:sldIdLst>
  <p:sldSz cx="9144000" cy="5143500" type="screen16x9"/>
  <p:notesSz cx="9872663" cy="6797675"/>
  <p:custDataLst>
    <p:tags r:id="rId56"/>
  </p:custDataLst>
  <p:defaultTextStyle>
    <a:defPPr>
      <a:defRPr lang="de-DE"/>
    </a:defPPr>
    <a:lvl1pPr algn="ctr" rtl="0" fontAlgn="base">
      <a:spcBef>
        <a:spcPct val="0"/>
      </a:spcBef>
      <a:spcAft>
        <a:spcPct val="0"/>
      </a:spcAft>
      <a:defRPr sz="1400" kern="1200">
        <a:solidFill>
          <a:schemeClr val="tx1"/>
        </a:solidFill>
        <a:latin typeface="Arial" charset="0"/>
        <a:ea typeface="ＭＳ Ｐゴシック" pitchFamily="34" charset="-128"/>
        <a:cs typeface="+mn-cs"/>
      </a:defRPr>
    </a:lvl1pPr>
    <a:lvl2pPr marL="457200" algn="ctr" rtl="0" fontAlgn="base">
      <a:spcBef>
        <a:spcPct val="0"/>
      </a:spcBef>
      <a:spcAft>
        <a:spcPct val="0"/>
      </a:spcAft>
      <a:defRPr sz="1400" kern="1200">
        <a:solidFill>
          <a:schemeClr val="tx1"/>
        </a:solidFill>
        <a:latin typeface="Arial" charset="0"/>
        <a:ea typeface="ＭＳ Ｐゴシック" pitchFamily="34" charset="-128"/>
        <a:cs typeface="+mn-cs"/>
      </a:defRPr>
    </a:lvl2pPr>
    <a:lvl3pPr marL="914400" algn="ctr" rtl="0" fontAlgn="base">
      <a:spcBef>
        <a:spcPct val="0"/>
      </a:spcBef>
      <a:spcAft>
        <a:spcPct val="0"/>
      </a:spcAft>
      <a:defRPr sz="1400" kern="1200">
        <a:solidFill>
          <a:schemeClr val="tx1"/>
        </a:solidFill>
        <a:latin typeface="Arial" charset="0"/>
        <a:ea typeface="ＭＳ Ｐゴシック" pitchFamily="34" charset="-128"/>
        <a:cs typeface="+mn-cs"/>
      </a:defRPr>
    </a:lvl3pPr>
    <a:lvl4pPr marL="1371600" algn="ctr" rtl="0" fontAlgn="base">
      <a:spcBef>
        <a:spcPct val="0"/>
      </a:spcBef>
      <a:spcAft>
        <a:spcPct val="0"/>
      </a:spcAft>
      <a:defRPr sz="1400" kern="1200">
        <a:solidFill>
          <a:schemeClr val="tx1"/>
        </a:solidFill>
        <a:latin typeface="Arial" charset="0"/>
        <a:ea typeface="ＭＳ Ｐゴシック" pitchFamily="34" charset="-128"/>
        <a:cs typeface="+mn-cs"/>
      </a:defRPr>
    </a:lvl4pPr>
    <a:lvl5pPr marL="1828800" algn="ctr" rtl="0" fontAlgn="base">
      <a:spcBef>
        <a:spcPct val="0"/>
      </a:spcBef>
      <a:spcAft>
        <a:spcPct val="0"/>
      </a:spcAft>
      <a:defRPr sz="1400" kern="1200">
        <a:solidFill>
          <a:schemeClr val="tx1"/>
        </a:solidFill>
        <a:latin typeface="Arial" charset="0"/>
        <a:ea typeface="ＭＳ Ｐゴシック" pitchFamily="34" charset="-128"/>
        <a:cs typeface="+mn-cs"/>
      </a:defRPr>
    </a:lvl5pPr>
    <a:lvl6pPr marL="2286000" algn="l" defTabSz="914400" rtl="0" eaLnBrk="1" latinLnBrk="0" hangingPunct="1">
      <a:defRPr sz="1400" kern="1200">
        <a:solidFill>
          <a:schemeClr val="tx1"/>
        </a:solidFill>
        <a:latin typeface="Arial" charset="0"/>
        <a:ea typeface="ＭＳ Ｐゴシック" pitchFamily="34" charset="-128"/>
        <a:cs typeface="+mn-cs"/>
      </a:defRPr>
    </a:lvl6pPr>
    <a:lvl7pPr marL="2743200" algn="l" defTabSz="914400" rtl="0" eaLnBrk="1" latinLnBrk="0" hangingPunct="1">
      <a:defRPr sz="1400" kern="1200">
        <a:solidFill>
          <a:schemeClr val="tx1"/>
        </a:solidFill>
        <a:latin typeface="Arial" charset="0"/>
        <a:ea typeface="ＭＳ Ｐゴシック" pitchFamily="34" charset="-128"/>
        <a:cs typeface="+mn-cs"/>
      </a:defRPr>
    </a:lvl7pPr>
    <a:lvl8pPr marL="3200400" algn="l" defTabSz="914400" rtl="0" eaLnBrk="1" latinLnBrk="0" hangingPunct="1">
      <a:defRPr sz="1400" kern="1200">
        <a:solidFill>
          <a:schemeClr val="tx1"/>
        </a:solidFill>
        <a:latin typeface="Arial" charset="0"/>
        <a:ea typeface="ＭＳ Ｐゴシック" pitchFamily="34" charset="-128"/>
        <a:cs typeface="+mn-cs"/>
      </a:defRPr>
    </a:lvl8pPr>
    <a:lvl9pPr marL="3657600" algn="l" defTabSz="914400" rtl="0" eaLnBrk="1" latinLnBrk="0" hangingPunct="1">
      <a:defRPr sz="1400"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690">
          <p15:clr>
            <a:srgbClr val="A4A3A4"/>
          </p15:clr>
        </p15:guide>
        <p15:guide id="2" orient="horz" pos="2913">
          <p15:clr>
            <a:srgbClr val="A4A3A4"/>
          </p15:clr>
        </p15:guide>
        <p15:guide id="3" pos="204">
          <p15:clr>
            <a:srgbClr val="A4A3A4"/>
          </p15:clr>
        </p15:guide>
        <p15:guide id="4" pos="5556">
          <p15:clr>
            <a:srgbClr val="A4A3A4"/>
          </p15:clr>
        </p15:guide>
        <p15:guide id="5" pos="2789">
          <p15:clr>
            <a:srgbClr val="A4A3A4"/>
          </p15:clr>
        </p15:guide>
        <p15:guide id="6" pos="2971">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1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A8FE"/>
    <a:srgbClr val="FDEF39"/>
    <a:srgbClr val="3BF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85" autoAdjust="0"/>
    <p:restoredTop sz="96568" autoAdjust="0"/>
  </p:normalViewPr>
  <p:slideViewPr>
    <p:cSldViewPr showGuides="1">
      <p:cViewPr varScale="1">
        <p:scale>
          <a:sx n="140" d="100"/>
          <a:sy n="140" d="100"/>
        </p:scale>
        <p:origin x="264" y="126"/>
      </p:cViewPr>
      <p:guideLst>
        <p:guide orient="horz" pos="690"/>
        <p:guide orient="horz" pos="2913"/>
        <p:guide pos="204"/>
        <p:guide pos="5556"/>
        <p:guide pos="2789"/>
        <p:guide pos="2971"/>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90" d="100"/>
        <a:sy n="90" d="100"/>
      </p:scale>
      <p:origin x="0" y="0"/>
    </p:cViewPr>
  </p:sorterViewPr>
  <p:notesViewPr>
    <p:cSldViewPr showGuides="1">
      <p:cViewPr varScale="1">
        <p:scale>
          <a:sx n="76" d="100"/>
          <a:sy n="76" d="100"/>
        </p:scale>
        <p:origin x="-3978" y="-108"/>
      </p:cViewPr>
      <p:guideLst>
        <p:guide orient="horz" pos="2141"/>
        <p:guide pos="311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tags" Target="tags/tag1.xml"/><Relationship Id="rId8" Type="http://schemas.openxmlformats.org/officeDocument/2006/relationships/slideMaster" Target="slideMasters/slideMaster8.xml"/><Relationship Id="rId51" Type="http://schemas.openxmlformats.org/officeDocument/2006/relationships/slide" Target="slides/slide3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theme" Target="theme/theme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976DE3-C430-4801-873E-092EFA154588}" type="doc">
      <dgm:prSet loTypeId="urn:microsoft.com/office/officeart/2005/8/layout/process1" loCatId="process" qsTypeId="urn:microsoft.com/office/officeart/2005/8/quickstyle/3d2" qsCatId="3D" csTypeId="urn:microsoft.com/office/officeart/2005/8/colors/colorful1" csCatId="colorful" phldr="1"/>
      <dgm:spPr/>
    </dgm:pt>
    <dgm:pt modelId="{42E29550-748E-424A-A1C3-37C310EFCDAE}">
      <dgm:prSet phldrT="[Text]"/>
      <dgm:spPr/>
      <dgm:t>
        <a:bodyPr/>
        <a:lstStyle/>
        <a:p>
          <a:r>
            <a:rPr lang="de-DE" b="1" dirty="0"/>
            <a:t>Antrag stellen</a:t>
          </a:r>
        </a:p>
      </dgm:t>
    </dgm:pt>
    <dgm:pt modelId="{D4F3F630-AFAC-43F4-8718-A5043604FED0}" type="parTrans" cxnId="{E4DF4889-7A77-4E8C-B299-81B2A47E9AEC}">
      <dgm:prSet/>
      <dgm:spPr/>
      <dgm:t>
        <a:bodyPr/>
        <a:lstStyle/>
        <a:p>
          <a:endParaRPr lang="de-DE"/>
        </a:p>
      </dgm:t>
    </dgm:pt>
    <dgm:pt modelId="{F547E1DD-3BA2-4EFE-9E8F-CB3E92DB08AF}" type="sibTrans" cxnId="{E4DF4889-7A77-4E8C-B299-81B2A47E9AEC}">
      <dgm:prSet/>
      <dgm:spPr/>
      <dgm:t>
        <a:bodyPr/>
        <a:lstStyle/>
        <a:p>
          <a:endParaRPr lang="de-DE"/>
        </a:p>
      </dgm:t>
    </dgm:pt>
    <dgm:pt modelId="{499889D7-50EA-49EB-93DC-216CD94DF26F}">
      <dgm:prSet phldrT="[Text]"/>
      <dgm:spPr/>
      <dgm:t>
        <a:bodyPr/>
        <a:lstStyle/>
        <a:p>
          <a:r>
            <a:rPr lang="de-DE" b="1" dirty="0"/>
            <a:t>Zuständiges Versorgungsamt/ Integrations-/ Inklusionsamt</a:t>
          </a:r>
        </a:p>
      </dgm:t>
    </dgm:pt>
    <dgm:pt modelId="{C0A6D6EB-323A-430E-B6FD-5C8A0CE69519}" type="parTrans" cxnId="{67428513-08A3-4006-9431-CA1A2BA47A54}">
      <dgm:prSet/>
      <dgm:spPr/>
      <dgm:t>
        <a:bodyPr/>
        <a:lstStyle/>
        <a:p>
          <a:endParaRPr lang="de-DE"/>
        </a:p>
      </dgm:t>
    </dgm:pt>
    <dgm:pt modelId="{50350947-B8F1-46E7-B93C-2AC94EB9022C}" type="sibTrans" cxnId="{67428513-08A3-4006-9431-CA1A2BA47A54}">
      <dgm:prSet/>
      <dgm:spPr/>
      <dgm:t>
        <a:bodyPr/>
        <a:lstStyle/>
        <a:p>
          <a:endParaRPr lang="de-DE"/>
        </a:p>
      </dgm:t>
    </dgm:pt>
    <dgm:pt modelId="{0EB08F11-3675-401C-B5C3-D2A53F4A05F6}">
      <dgm:prSet phldrT="[Text]"/>
      <dgm:spPr/>
      <dgm:t>
        <a:bodyPr/>
        <a:lstStyle/>
        <a:p>
          <a:r>
            <a:rPr lang="de-DE" b="1" dirty="0"/>
            <a:t>Feststellung der Behinderung</a:t>
          </a:r>
        </a:p>
      </dgm:t>
    </dgm:pt>
    <dgm:pt modelId="{EB227394-B0CE-43EF-BC4F-67D2E04DB4F7}" type="parTrans" cxnId="{DD93855E-7910-4A00-A432-9C348CA571F5}">
      <dgm:prSet/>
      <dgm:spPr/>
      <dgm:t>
        <a:bodyPr/>
        <a:lstStyle/>
        <a:p>
          <a:endParaRPr lang="de-DE"/>
        </a:p>
      </dgm:t>
    </dgm:pt>
    <dgm:pt modelId="{06E30B6B-8297-4F5F-B10E-ADC96EEFAB41}" type="sibTrans" cxnId="{DD93855E-7910-4A00-A432-9C348CA571F5}">
      <dgm:prSet/>
      <dgm:spPr/>
      <dgm:t>
        <a:bodyPr/>
        <a:lstStyle/>
        <a:p>
          <a:endParaRPr lang="de-DE"/>
        </a:p>
      </dgm:t>
    </dgm:pt>
    <dgm:pt modelId="{397270FA-39AD-4C46-9549-D0358839F1BC}" type="pres">
      <dgm:prSet presAssocID="{B9976DE3-C430-4801-873E-092EFA154588}" presName="Name0" presStyleCnt="0">
        <dgm:presLayoutVars>
          <dgm:dir/>
          <dgm:resizeHandles val="exact"/>
        </dgm:presLayoutVars>
      </dgm:prSet>
      <dgm:spPr/>
    </dgm:pt>
    <dgm:pt modelId="{D5B2DFF1-70E5-4DE2-8917-00AAD28F2923}" type="pres">
      <dgm:prSet presAssocID="{42E29550-748E-424A-A1C3-37C310EFCDAE}" presName="node" presStyleLbl="node1" presStyleIdx="0" presStyleCnt="3" custScaleX="62093" custScaleY="62093" custLinFactNeighborX="2185" custLinFactNeighborY="-18108">
        <dgm:presLayoutVars>
          <dgm:bulletEnabled val="1"/>
        </dgm:presLayoutVars>
      </dgm:prSet>
      <dgm:spPr/>
    </dgm:pt>
    <dgm:pt modelId="{0FA3CA8C-3170-43DE-8E29-67594260DDE6}" type="pres">
      <dgm:prSet presAssocID="{F547E1DD-3BA2-4EFE-9E8F-CB3E92DB08AF}" presName="sibTrans" presStyleLbl="sibTrans2D1" presStyleIdx="0" presStyleCnt="2" custScaleX="134821" custScaleY="62093"/>
      <dgm:spPr/>
    </dgm:pt>
    <dgm:pt modelId="{6348A4BA-A98B-4ACF-9668-F6FF9F75E323}" type="pres">
      <dgm:prSet presAssocID="{F547E1DD-3BA2-4EFE-9E8F-CB3E92DB08AF}" presName="connectorText" presStyleLbl="sibTrans2D1" presStyleIdx="0" presStyleCnt="2"/>
      <dgm:spPr/>
    </dgm:pt>
    <dgm:pt modelId="{86F3FAC5-962F-4FCA-81CC-5DCEE475B6DE}" type="pres">
      <dgm:prSet presAssocID="{499889D7-50EA-49EB-93DC-216CD94DF26F}" presName="node" presStyleLbl="node1" presStyleIdx="1" presStyleCnt="3" custScaleX="62093" custScaleY="62093" custLinFactNeighborX="-2220" custLinFactNeighborY="-18108">
        <dgm:presLayoutVars>
          <dgm:bulletEnabled val="1"/>
        </dgm:presLayoutVars>
      </dgm:prSet>
      <dgm:spPr/>
    </dgm:pt>
    <dgm:pt modelId="{D64F978B-0D41-449D-BF68-334A476235A5}" type="pres">
      <dgm:prSet presAssocID="{50350947-B8F1-46E7-B93C-2AC94EB9022C}" presName="sibTrans" presStyleLbl="sibTrans2D1" presStyleIdx="1" presStyleCnt="2" custScaleX="134649" custScaleY="62093"/>
      <dgm:spPr/>
    </dgm:pt>
    <dgm:pt modelId="{CF107314-0AF9-4DCB-BD20-7CFF4320CD59}" type="pres">
      <dgm:prSet presAssocID="{50350947-B8F1-46E7-B93C-2AC94EB9022C}" presName="connectorText" presStyleLbl="sibTrans2D1" presStyleIdx="1" presStyleCnt="2"/>
      <dgm:spPr/>
    </dgm:pt>
    <dgm:pt modelId="{6FE1CB41-C291-48DA-A73B-E5C1A2271013}" type="pres">
      <dgm:prSet presAssocID="{0EB08F11-3675-401C-B5C3-D2A53F4A05F6}" presName="node" presStyleLbl="node1" presStyleIdx="2" presStyleCnt="3" custScaleX="62093" custScaleY="62093" custLinFactNeighborX="-4371" custLinFactNeighborY="-14175">
        <dgm:presLayoutVars>
          <dgm:bulletEnabled val="1"/>
        </dgm:presLayoutVars>
      </dgm:prSet>
      <dgm:spPr/>
    </dgm:pt>
  </dgm:ptLst>
  <dgm:cxnLst>
    <dgm:cxn modelId="{67428513-08A3-4006-9431-CA1A2BA47A54}" srcId="{B9976DE3-C430-4801-873E-092EFA154588}" destId="{499889D7-50EA-49EB-93DC-216CD94DF26F}" srcOrd="1" destOrd="0" parTransId="{C0A6D6EB-323A-430E-B6FD-5C8A0CE69519}" sibTransId="{50350947-B8F1-46E7-B93C-2AC94EB9022C}"/>
    <dgm:cxn modelId="{47120A1D-BE3D-4346-BA4C-D8F4F5CD16ED}" type="presOf" srcId="{42E29550-748E-424A-A1C3-37C310EFCDAE}" destId="{D5B2DFF1-70E5-4DE2-8917-00AAD28F2923}" srcOrd="0" destOrd="0" presId="urn:microsoft.com/office/officeart/2005/8/layout/process1"/>
    <dgm:cxn modelId="{BB52BF3E-9D32-45DB-9404-6BDB1BC00BC9}" type="presOf" srcId="{499889D7-50EA-49EB-93DC-216CD94DF26F}" destId="{86F3FAC5-962F-4FCA-81CC-5DCEE475B6DE}" srcOrd="0" destOrd="0" presId="urn:microsoft.com/office/officeart/2005/8/layout/process1"/>
    <dgm:cxn modelId="{80F4815E-5F6F-48CC-B792-C4E44048AE92}" type="presOf" srcId="{50350947-B8F1-46E7-B93C-2AC94EB9022C}" destId="{D64F978B-0D41-449D-BF68-334A476235A5}" srcOrd="0" destOrd="0" presId="urn:microsoft.com/office/officeart/2005/8/layout/process1"/>
    <dgm:cxn modelId="{DD93855E-7910-4A00-A432-9C348CA571F5}" srcId="{B9976DE3-C430-4801-873E-092EFA154588}" destId="{0EB08F11-3675-401C-B5C3-D2A53F4A05F6}" srcOrd="2" destOrd="0" parTransId="{EB227394-B0CE-43EF-BC4F-67D2E04DB4F7}" sibTransId="{06E30B6B-8297-4F5F-B10E-ADC96EEFAB41}"/>
    <dgm:cxn modelId="{2DFB704F-D4D2-4615-8CF8-E5DC64F9E91D}" type="presOf" srcId="{B9976DE3-C430-4801-873E-092EFA154588}" destId="{397270FA-39AD-4C46-9549-D0358839F1BC}" srcOrd="0" destOrd="0" presId="urn:microsoft.com/office/officeart/2005/8/layout/process1"/>
    <dgm:cxn modelId="{AE5F6284-E0FB-47CF-9B16-9C691D3D133C}" type="presOf" srcId="{F547E1DD-3BA2-4EFE-9E8F-CB3E92DB08AF}" destId="{0FA3CA8C-3170-43DE-8E29-67594260DDE6}" srcOrd="0" destOrd="0" presId="urn:microsoft.com/office/officeart/2005/8/layout/process1"/>
    <dgm:cxn modelId="{E4DF4889-7A77-4E8C-B299-81B2A47E9AEC}" srcId="{B9976DE3-C430-4801-873E-092EFA154588}" destId="{42E29550-748E-424A-A1C3-37C310EFCDAE}" srcOrd="0" destOrd="0" parTransId="{D4F3F630-AFAC-43F4-8718-A5043604FED0}" sibTransId="{F547E1DD-3BA2-4EFE-9E8F-CB3E92DB08AF}"/>
    <dgm:cxn modelId="{58FB8B8B-AC63-40F9-8569-EDB1783D8238}" type="presOf" srcId="{F547E1DD-3BA2-4EFE-9E8F-CB3E92DB08AF}" destId="{6348A4BA-A98B-4ACF-9668-F6FF9F75E323}" srcOrd="1" destOrd="0" presId="urn:microsoft.com/office/officeart/2005/8/layout/process1"/>
    <dgm:cxn modelId="{C3A0B495-AE77-4493-8ADD-380E707888AD}" type="presOf" srcId="{50350947-B8F1-46E7-B93C-2AC94EB9022C}" destId="{CF107314-0AF9-4DCB-BD20-7CFF4320CD59}" srcOrd="1" destOrd="0" presId="urn:microsoft.com/office/officeart/2005/8/layout/process1"/>
    <dgm:cxn modelId="{9137EDEC-B27A-40FB-AD29-90CA536D6FDC}" type="presOf" srcId="{0EB08F11-3675-401C-B5C3-D2A53F4A05F6}" destId="{6FE1CB41-C291-48DA-A73B-E5C1A2271013}" srcOrd="0" destOrd="0" presId="urn:microsoft.com/office/officeart/2005/8/layout/process1"/>
    <dgm:cxn modelId="{3A1B9816-14F1-4380-B04C-EED44C250CEE}" type="presParOf" srcId="{397270FA-39AD-4C46-9549-D0358839F1BC}" destId="{D5B2DFF1-70E5-4DE2-8917-00AAD28F2923}" srcOrd="0" destOrd="0" presId="urn:microsoft.com/office/officeart/2005/8/layout/process1"/>
    <dgm:cxn modelId="{6B04BA49-E53F-4244-8CB2-056EB572E211}" type="presParOf" srcId="{397270FA-39AD-4C46-9549-D0358839F1BC}" destId="{0FA3CA8C-3170-43DE-8E29-67594260DDE6}" srcOrd="1" destOrd="0" presId="urn:microsoft.com/office/officeart/2005/8/layout/process1"/>
    <dgm:cxn modelId="{F82726FD-C40B-485F-82CF-33E6B9781674}" type="presParOf" srcId="{0FA3CA8C-3170-43DE-8E29-67594260DDE6}" destId="{6348A4BA-A98B-4ACF-9668-F6FF9F75E323}" srcOrd="0" destOrd="0" presId="urn:microsoft.com/office/officeart/2005/8/layout/process1"/>
    <dgm:cxn modelId="{AD750729-E030-40DA-A0BE-5CF1360C703C}" type="presParOf" srcId="{397270FA-39AD-4C46-9549-D0358839F1BC}" destId="{86F3FAC5-962F-4FCA-81CC-5DCEE475B6DE}" srcOrd="2" destOrd="0" presId="urn:microsoft.com/office/officeart/2005/8/layout/process1"/>
    <dgm:cxn modelId="{1831D705-C7CB-4FE6-BAA2-FF61860641F6}" type="presParOf" srcId="{397270FA-39AD-4C46-9549-D0358839F1BC}" destId="{D64F978B-0D41-449D-BF68-334A476235A5}" srcOrd="3" destOrd="0" presId="urn:microsoft.com/office/officeart/2005/8/layout/process1"/>
    <dgm:cxn modelId="{4751AD9F-4E11-4CEF-A601-AB24B393DD8F}" type="presParOf" srcId="{D64F978B-0D41-449D-BF68-334A476235A5}" destId="{CF107314-0AF9-4DCB-BD20-7CFF4320CD59}" srcOrd="0" destOrd="0" presId="urn:microsoft.com/office/officeart/2005/8/layout/process1"/>
    <dgm:cxn modelId="{7F0B7D0C-8C6D-4EC6-B313-0E02BC3D0A51}" type="presParOf" srcId="{397270FA-39AD-4C46-9549-D0358839F1BC}" destId="{6FE1CB41-C291-48DA-A73B-E5C1A2271013}"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976DE3-C430-4801-873E-092EFA154588}" type="doc">
      <dgm:prSet loTypeId="urn:microsoft.com/office/officeart/2005/8/layout/process1" loCatId="process" qsTypeId="urn:microsoft.com/office/officeart/2005/8/quickstyle/3d2" qsCatId="3D" csTypeId="urn:microsoft.com/office/officeart/2005/8/colors/colorful1" csCatId="colorful" phldr="1"/>
      <dgm:spPr/>
    </dgm:pt>
    <dgm:pt modelId="{42E29550-748E-424A-A1C3-37C310EFCDAE}">
      <dgm:prSet phldrT="[Text]"/>
      <dgm:spPr/>
      <dgm:t>
        <a:bodyPr/>
        <a:lstStyle/>
        <a:p>
          <a:r>
            <a:rPr lang="de-DE" b="1" dirty="0" err="1"/>
            <a:t>GdB</a:t>
          </a:r>
          <a:r>
            <a:rPr lang="de-DE" b="1" dirty="0"/>
            <a:t> </a:t>
          </a:r>
        </a:p>
        <a:p>
          <a:r>
            <a:rPr lang="de-DE" b="1" dirty="0"/>
            <a:t>30 oder 40</a:t>
          </a:r>
        </a:p>
      </dgm:t>
    </dgm:pt>
    <dgm:pt modelId="{D4F3F630-AFAC-43F4-8718-A5043604FED0}" type="parTrans" cxnId="{E4DF4889-7A77-4E8C-B299-81B2A47E9AEC}">
      <dgm:prSet/>
      <dgm:spPr/>
      <dgm:t>
        <a:bodyPr/>
        <a:lstStyle/>
        <a:p>
          <a:endParaRPr lang="de-DE"/>
        </a:p>
      </dgm:t>
    </dgm:pt>
    <dgm:pt modelId="{F547E1DD-3BA2-4EFE-9E8F-CB3E92DB08AF}" type="sibTrans" cxnId="{E4DF4889-7A77-4E8C-B299-81B2A47E9AEC}">
      <dgm:prSet/>
      <dgm:spPr/>
      <dgm:t>
        <a:bodyPr/>
        <a:lstStyle/>
        <a:p>
          <a:endParaRPr lang="de-DE"/>
        </a:p>
      </dgm:t>
    </dgm:pt>
    <dgm:pt modelId="{499889D7-50EA-49EB-93DC-216CD94DF26F}">
      <dgm:prSet phldrT="[Text]"/>
      <dgm:spPr/>
      <dgm:t>
        <a:bodyPr/>
        <a:lstStyle/>
        <a:p>
          <a:r>
            <a:rPr lang="de-DE" b="1" dirty="0"/>
            <a:t>örtliche Agentur für Arbeit</a:t>
          </a:r>
        </a:p>
      </dgm:t>
    </dgm:pt>
    <dgm:pt modelId="{C0A6D6EB-323A-430E-B6FD-5C8A0CE69519}" type="parTrans" cxnId="{67428513-08A3-4006-9431-CA1A2BA47A54}">
      <dgm:prSet/>
      <dgm:spPr/>
      <dgm:t>
        <a:bodyPr/>
        <a:lstStyle/>
        <a:p>
          <a:endParaRPr lang="de-DE"/>
        </a:p>
      </dgm:t>
    </dgm:pt>
    <dgm:pt modelId="{50350947-B8F1-46E7-B93C-2AC94EB9022C}" type="sibTrans" cxnId="{67428513-08A3-4006-9431-CA1A2BA47A54}">
      <dgm:prSet/>
      <dgm:spPr/>
      <dgm:t>
        <a:bodyPr/>
        <a:lstStyle/>
        <a:p>
          <a:endParaRPr lang="de-DE"/>
        </a:p>
      </dgm:t>
    </dgm:pt>
    <dgm:pt modelId="{0EB08F11-3675-401C-B5C3-D2A53F4A05F6}">
      <dgm:prSet phldrT="[Text]"/>
      <dgm:spPr/>
      <dgm:t>
        <a:bodyPr/>
        <a:lstStyle/>
        <a:p>
          <a:r>
            <a:rPr lang="de-DE" b="1" dirty="0"/>
            <a:t>Gleichstellung</a:t>
          </a:r>
        </a:p>
      </dgm:t>
    </dgm:pt>
    <dgm:pt modelId="{EB227394-B0CE-43EF-BC4F-67D2E04DB4F7}" type="parTrans" cxnId="{DD93855E-7910-4A00-A432-9C348CA571F5}">
      <dgm:prSet/>
      <dgm:spPr/>
      <dgm:t>
        <a:bodyPr/>
        <a:lstStyle/>
        <a:p>
          <a:endParaRPr lang="de-DE"/>
        </a:p>
      </dgm:t>
    </dgm:pt>
    <dgm:pt modelId="{06E30B6B-8297-4F5F-B10E-ADC96EEFAB41}" type="sibTrans" cxnId="{DD93855E-7910-4A00-A432-9C348CA571F5}">
      <dgm:prSet/>
      <dgm:spPr/>
      <dgm:t>
        <a:bodyPr/>
        <a:lstStyle/>
        <a:p>
          <a:endParaRPr lang="de-DE"/>
        </a:p>
      </dgm:t>
    </dgm:pt>
    <dgm:pt modelId="{397270FA-39AD-4C46-9549-D0358839F1BC}" type="pres">
      <dgm:prSet presAssocID="{B9976DE3-C430-4801-873E-092EFA154588}" presName="Name0" presStyleCnt="0">
        <dgm:presLayoutVars>
          <dgm:dir/>
          <dgm:resizeHandles val="exact"/>
        </dgm:presLayoutVars>
      </dgm:prSet>
      <dgm:spPr/>
    </dgm:pt>
    <dgm:pt modelId="{D5B2DFF1-70E5-4DE2-8917-00AAD28F2923}" type="pres">
      <dgm:prSet presAssocID="{42E29550-748E-424A-A1C3-37C310EFCDAE}" presName="node" presStyleLbl="node1" presStyleIdx="0" presStyleCnt="3" custScaleX="62093" custScaleY="62093" custLinFactNeighborX="2185" custLinFactNeighborY="-18108">
        <dgm:presLayoutVars>
          <dgm:bulletEnabled val="1"/>
        </dgm:presLayoutVars>
      </dgm:prSet>
      <dgm:spPr/>
    </dgm:pt>
    <dgm:pt modelId="{0FA3CA8C-3170-43DE-8E29-67594260DDE6}" type="pres">
      <dgm:prSet presAssocID="{F547E1DD-3BA2-4EFE-9E8F-CB3E92DB08AF}" presName="sibTrans" presStyleLbl="sibTrans2D1" presStyleIdx="0" presStyleCnt="2" custScaleX="134821" custScaleY="62093"/>
      <dgm:spPr/>
    </dgm:pt>
    <dgm:pt modelId="{6348A4BA-A98B-4ACF-9668-F6FF9F75E323}" type="pres">
      <dgm:prSet presAssocID="{F547E1DD-3BA2-4EFE-9E8F-CB3E92DB08AF}" presName="connectorText" presStyleLbl="sibTrans2D1" presStyleIdx="0" presStyleCnt="2"/>
      <dgm:spPr/>
    </dgm:pt>
    <dgm:pt modelId="{86F3FAC5-962F-4FCA-81CC-5DCEE475B6DE}" type="pres">
      <dgm:prSet presAssocID="{499889D7-50EA-49EB-93DC-216CD94DF26F}" presName="node" presStyleLbl="node1" presStyleIdx="1" presStyleCnt="3" custScaleX="62093" custScaleY="62093" custLinFactNeighborX="-2220" custLinFactNeighborY="-18108">
        <dgm:presLayoutVars>
          <dgm:bulletEnabled val="1"/>
        </dgm:presLayoutVars>
      </dgm:prSet>
      <dgm:spPr/>
    </dgm:pt>
    <dgm:pt modelId="{D64F978B-0D41-449D-BF68-334A476235A5}" type="pres">
      <dgm:prSet presAssocID="{50350947-B8F1-46E7-B93C-2AC94EB9022C}" presName="sibTrans" presStyleLbl="sibTrans2D1" presStyleIdx="1" presStyleCnt="2" custScaleX="134649" custScaleY="62093"/>
      <dgm:spPr/>
    </dgm:pt>
    <dgm:pt modelId="{CF107314-0AF9-4DCB-BD20-7CFF4320CD59}" type="pres">
      <dgm:prSet presAssocID="{50350947-B8F1-46E7-B93C-2AC94EB9022C}" presName="connectorText" presStyleLbl="sibTrans2D1" presStyleIdx="1" presStyleCnt="2"/>
      <dgm:spPr/>
    </dgm:pt>
    <dgm:pt modelId="{6FE1CB41-C291-48DA-A73B-E5C1A2271013}" type="pres">
      <dgm:prSet presAssocID="{0EB08F11-3675-401C-B5C3-D2A53F4A05F6}" presName="node" presStyleLbl="node1" presStyleIdx="2" presStyleCnt="3" custScaleX="62093" custScaleY="62093" custLinFactNeighborX="-4371" custLinFactNeighborY="-14175">
        <dgm:presLayoutVars>
          <dgm:bulletEnabled val="1"/>
        </dgm:presLayoutVars>
      </dgm:prSet>
      <dgm:spPr/>
    </dgm:pt>
  </dgm:ptLst>
  <dgm:cxnLst>
    <dgm:cxn modelId="{67428513-08A3-4006-9431-CA1A2BA47A54}" srcId="{B9976DE3-C430-4801-873E-092EFA154588}" destId="{499889D7-50EA-49EB-93DC-216CD94DF26F}" srcOrd="1" destOrd="0" parTransId="{C0A6D6EB-323A-430E-B6FD-5C8A0CE69519}" sibTransId="{50350947-B8F1-46E7-B93C-2AC94EB9022C}"/>
    <dgm:cxn modelId="{47120A1D-BE3D-4346-BA4C-D8F4F5CD16ED}" type="presOf" srcId="{42E29550-748E-424A-A1C3-37C310EFCDAE}" destId="{D5B2DFF1-70E5-4DE2-8917-00AAD28F2923}" srcOrd="0" destOrd="0" presId="urn:microsoft.com/office/officeart/2005/8/layout/process1"/>
    <dgm:cxn modelId="{BB52BF3E-9D32-45DB-9404-6BDB1BC00BC9}" type="presOf" srcId="{499889D7-50EA-49EB-93DC-216CD94DF26F}" destId="{86F3FAC5-962F-4FCA-81CC-5DCEE475B6DE}" srcOrd="0" destOrd="0" presId="urn:microsoft.com/office/officeart/2005/8/layout/process1"/>
    <dgm:cxn modelId="{80F4815E-5F6F-48CC-B792-C4E44048AE92}" type="presOf" srcId="{50350947-B8F1-46E7-B93C-2AC94EB9022C}" destId="{D64F978B-0D41-449D-BF68-334A476235A5}" srcOrd="0" destOrd="0" presId="urn:microsoft.com/office/officeart/2005/8/layout/process1"/>
    <dgm:cxn modelId="{DD93855E-7910-4A00-A432-9C348CA571F5}" srcId="{B9976DE3-C430-4801-873E-092EFA154588}" destId="{0EB08F11-3675-401C-B5C3-D2A53F4A05F6}" srcOrd="2" destOrd="0" parTransId="{EB227394-B0CE-43EF-BC4F-67D2E04DB4F7}" sibTransId="{06E30B6B-8297-4F5F-B10E-ADC96EEFAB41}"/>
    <dgm:cxn modelId="{2DFB704F-D4D2-4615-8CF8-E5DC64F9E91D}" type="presOf" srcId="{B9976DE3-C430-4801-873E-092EFA154588}" destId="{397270FA-39AD-4C46-9549-D0358839F1BC}" srcOrd="0" destOrd="0" presId="urn:microsoft.com/office/officeart/2005/8/layout/process1"/>
    <dgm:cxn modelId="{AE5F6284-E0FB-47CF-9B16-9C691D3D133C}" type="presOf" srcId="{F547E1DD-3BA2-4EFE-9E8F-CB3E92DB08AF}" destId="{0FA3CA8C-3170-43DE-8E29-67594260DDE6}" srcOrd="0" destOrd="0" presId="urn:microsoft.com/office/officeart/2005/8/layout/process1"/>
    <dgm:cxn modelId="{E4DF4889-7A77-4E8C-B299-81B2A47E9AEC}" srcId="{B9976DE3-C430-4801-873E-092EFA154588}" destId="{42E29550-748E-424A-A1C3-37C310EFCDAE}" srcOrd="0" destOrd="0" parTransId="{D4F3F630-AFAC-43F4-8718-A5043604FED0}" sibTransId="{F547E1DD-3BA2-4EFE-9E8F-CB3E92DB08AF}"/>
    <dgm:cxn modelId="{58FB8B8B-AC63-40F9-8569-EDB1783D8238}" type="presOf" srcId="{F547E1DD-3BA2-4EFE-9E8F-CB3E92DB08AF}" destId="{6348A4BA-A98B-4ACF-9668-F6FF9F75E323}" srcOrd="1" destOrd="0" presId="urn:microsoft.com/office/officeart/2005/8/layout/process1"/>
    <dgm:cxn modelId="{C3A0B495-AE77-4493-8ADD-380E707888AD}" type="presOf" srcId="{50350947-B8F1-46E7-B93C-2AC94EB9022C}" destId="{CF107314-0AF9-4DCB-BD20-7CFF4320CD59}" srcOrd="1" destOrd="0" presId="urn:microsoft.com/office/officeart/2005/8/layout/process1"/>
    <dgm:cxn modelId="{9137EDEC-B27A-40FB-AD29-90CA536D6FDC}" type="presOf" srcId="{0EB08F11-3675-401C-B5C3-D2A53F4A05F6}" destId="{6FE1CB41-C291-48DA-A73B-E5C1A2271013}" srcOrd="0" destOrd="0" presId="urn:microsoft.com/office/officeart/2005/8/layout/process1"/>
    <dgm:cxn modelId="{3A1B9816-14F1-4380-B04C-EED44C250CEE}" type="presParOf" srcId="{397270FA-39AD-4C46-9549-D0358839F1BC}" destId="{D5B2DFF1-70E5-4DE2-8917-00AAD28F2923}" srcOrd="0" destOrd="0" presId="urn:microsoft.com/office/officeart/2005/8/layout/process1"/>
    <dgm:cxn modelId="{6B04BA49-E53F-4244-8CB2-056EB572E211}" type="presParOf" srcId="{397270FA-39AD-4C46-9549-D0358839F1BC}" destId="{0FA3CA8C-3170-43DE-8E29-67594260DDE6}" srcOrd="1" destOrd="0" presId="urn:microsoft.com/office/officeart/2005/8/layout/process1"/>
    <dgm:cxn modelId="{F82726FD-C40B-485F-82CF-33E6B9781674}" type="presParOf" srcId="{0FA3CA8C-3170-43DE-8E29-67594260DDE6}" destId="{6348A4BA-A98B-4ACF-9668-F6FF9F75E323}" srcOrd="0" destOrd="0" presId="urn:microsoft.com/office/officeart/2005/8/layout/process1"/>
    <dgm:cxn modelId="{AD750729-E030-40DA-A0BE-5CF1360C703C}" type="presParOf" srcId="{397270FA-39AD-4C46-9549-D0358839F1BC}" destId="{86F3FAC5-962F-4FCA-81CC-5DCEE475B6DE}" srcOrd="2" destOrd="0" presId="urn:microsoft.com/office/officeart/2005/8/layout/process1"/>
    <dgm:cxn modelId="{1831D705-C7CB-4FE6-BAA2-FF61860641F6}" type="presParOf" srcId="{397270FA-39AD-4C46-9549-D0358839F1BC}" destId="{D64F978B-0D41-449D-BF68-334A476235A5}" srcOrd="3" destOrd="0" presId="urn:microsoft.com/office/officeart/2005/8/layout/process1"/>
    <dgm:cxn modelId="{4751AD9F-4E11-4CEF-A601-AB24B393DD8F}" type="presParOf" srcId="{D64F978B-0D41-449D-BF68-334A476235A5}" destId="{CF107314-0AF9-4DCB-BD20-7CFF4320CD59}" srcOrd="0" destOrd="0" presId="urn:microsoft.com/office/officeart/2005/8/layout/process1"/>
    <dgm:cxn modelId="{7F0B7D0C-8C6D-4EC6-B313-0E02BC3D0A51}" type="presParOf" srcId="{397270FA-39AD-4C46-9549-D0358839F1BC}" destId="{6FE1CB41-C291-48DA-A73B-E5C1A2271013}"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B2DFF1-70E5-4DE2-8917-00AAD28F2923}">
      <dsp:nvSpPr>
        <dsp:cNvPr id="0" name=""/>
        <dsp:cNvSpPr/>
      </dsp:nvSpPr>
      <dsp:spPr>
        <a:xfrm>
          <a:off x="15306" y="0"/>
          <a:ext cx="1421294" cy="85277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kern="1200" dirty="0"/>
            <a:t>Antrag stellen</a:t>
          </a:r>
        </a:p>
      </dsp:txBody>
      <dsp:txXfrm>
        <a:off x="40283" y="24977"/>
        <a:ext cx="1371340" cy="802822"/>
      </dsp:txXfrm>
    </dsp:sp>
    <dsp:sp modelId="{0FA3CA8C-3170-43DE-8E29-67594260DDE6}">
      <dsp:nvSpPr>
        <dsp:cNvPr id="0" name=""/>
        <dsp:cNvSpPr/>
      </dsp:nvSpPr>
      <dsp:spPr>
        <a:xfrm>
          <a:off x="1576290" y="250147"/>
          <a:ext cx="632846" cy="352480"/>
        </a:xfrm>
        <a:prstGeom prst="rightArrow">
          <a:avLst>
            <a:gd name="adj1" fmla="val 60000"/>
            <a:gd name="adj2" fmla="val 50000"/>
          </a:avLst>
        </a:prstGeom>
        <a:solidFill>
          <a:schemeClr val="accent2">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e-DE" sz="1000" kern="1200"/>
        </a:p>
      </dsp:txBody>
      <dsp:txXfrm>
        <a:off x="1576290" y="320643"/>
        <a:ext cx="527102" cy="211488"/>
      </dsp:txXfrm>
    </dsp:sp>
    <dsp:sp modelId="{86F3FAC5-962F-4FCA-81CC-5DCEE475B6DE}">
      <dsp:nvSpPr>
        <dsp:cNvPr id="0" name=""/>
        <dsp:cNvSpPr/>
      </dsp:nvSpPr>
      <dsp:spPr>
        <a:xfrm>
          <a:off x="2322257" y="0"/>
          <a:ext cx="1421294" cy="852776"/>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kern="1200" dirty="0"/>
            <a:t>Zuständiges Versorgungsamt/ Integrations-/ Inklusionsamt</a:t>
          </a:r>
        </a:p>
      </dsp:txBody>
      <dsp:txXfrm>
        <a:off x="2347234" y="24977"/>
        <a:ext cx="1371340" cy="802822"/>
      </dsp:txXfrm>
    </dsp:sp>
    <dsp:sp modelId="{D64F978B-0D41-449D-BF68-334A476235A5}">
      <dsp:nvSpPr>
        <dsp:cNvPr id="0" name=""/>
        <dsp:cNvSpPr/>
      </dsp:nvSpPr>
      <dsp:spPr>
        <a:xfrm rot="5">
          <a:off x="3886066" y="250149"/>
          <a:ext cx="642963" cy="352480"/>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e-DE" sz="1000" kern="1200"/>
        </a:p>
      </dsp:txBody>
      <dsp:txXfrm>
        <a:off x="3886066" y="320645"/>
        <a:ext cx="537219" cy="211488"/>
      </dsp:txXfrm>
    </dsp:sp>
    <dsp:sp modelId="{6FE1CB41-C291-48DA-A73B-E5C1A2271013}">
      <dsp:nvSpPr>
        <dsp:cNvPr id="0" name=""/>
        <dsp:cNvSpPr/>
      </dsp:nvSpPr>
      <dsp:spPr>
        <a:xfrm>
          <a:off x="4644515" y="3"/>
          <a:ext cx="1421294" cy="85277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kern="1200" dirty="0"/>
            <a:t>Feststellung der Behinderung</a:t>
          </a:r>
        </a:p>
      </dsp:txBody>
      <dsp:txXfrm>
        <a:off x="4669492" y="24980"/>
        <a:ext cx="1371340" cy="8028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B2DFF1-70E5-4DE2-8917-00AAD28F2923}">
      <dsp:nvSpPr>
        <dsp:cNvPr id="0" name=""/>
        <dsp:cNvSpPr/>
      </dsp:nvSpPr>
      <dsp:spPr>
        <a:xfrm>
          <a:off x="15306" y="0"/>
          <a:ext cx="1421294" cy="85277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err="1"/>
            <a:t>GdB</a:t>
          </a:r>
          <a:r>
            <a:rPr lang="de-DE" sz="1400" b="1" kern="1200" dirty="0"/>
            <a:t> </a:t>
          </a:r>
        </a:p>
        <a:p>
          <a:pPr marL="0" lvl="0" indent="0" algn="ctr" defTabSz="622300">
            <a:lnSpc>
              <a:spcPct val="90000"/>
            </a:lnSpc>
            <a:spcBef>
              <a:spcPct val="0"/>
            </a:spcBef>
            <a:spcAft>
              <a:spcPct val="35000"/>
            </a:spcAft>
            <a:buNone/>
          </a:pPr>
          <a:r>
            <a:rPr lang="de-DE" sz="1400" b="1" kern="1200" dirty="0"/>
            <a:t>30 oder 40</a:t>
          </a:r>
        </a:p>
      </dsp:txBody>
      <dsp:txXfrm>
        <a:off x="40283" y="24977"/>
        <a:ext cx="1371340" cy="802822"/>
      </dsp:txXfrm>
    </dsp:sp>
    <dsp:sp modelId="{0FA3CA8C-3170-43DE-8E29-67594260DDE6}">
      <dsp:nvSpPr>
        <dsp:cNvPr id="0" name=""/>
        <dsp:cNvSpPr/>
      </dsp:nvSpPr>
      <dsp:spPr>
        <a:xfrm>
          <a:off x="1576290" y="250147"/>
          <a:ext cx="632846" cy="352480"/>
        </a:xfrm>
        <a:prstGeom prst="rightArrow">
          <a:avLst>
            <a:gd name="adj1" fmla="val 60000"/>
            <a:gd name="adj2" fmla="val 50000"/>
          </a:avLst>
        </a:prstGeom>
        <a:solidFill>
          <a:schemeClr val="accent2">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1576290" y="320643"/>
        <a:ext cx="527102" cy="211488"/>
      </dsp:txXfrm>
    </dsp:sp>
    <dsp:sp modelId="{86F3FAC5-962F-4FCA-81CC-5DCEE475B6DE}">
      <dsp:nvSpPr>
        <dsp:cNvPr id="0" name=""/>
        <dsp:cNvSpPr/>
      </dsp:nvSpPr>
      <dsp:spPr>
        <a:xfrm>
          <a:off x="2322257" y="0"/>
          <a:ext cx="1421294" cy="852776"/>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t>örtliche Agentur für Arbeit</a:t>
          </a:r>
        </a:p>
      </dsp:txBody>
      <dsp:txXfrm>
        <a:off x="2347234" y="24977"/>
        <a:ext cx="1371340" cy="802822"/>
      </dsp:txXfrm>
    </dsp:sp>
    <dsp:sp modelId="{D64F978B-0D41-449D-BF68-334A476235A5}">
      <dsp:nvSpPr>
        <dsp:cNvPr id="0" name=""/>
        <dsp:cNvSpPr/>
      </dsp:nvSpPr>
      <dsp:spPr>
        <a:xfrm rot="5">
          <a:off x="3886066" y="250149"/>
          <a:ext cx="642963" cy="352480"/>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3886066" y="320645"/>
        <a:ext cx="537219" cy="211488"/>
      </dsp:txXfrm>
    </dsp:sp>
    <dsp:sp modelId="{6FE1CB41-C291-48DA-A73B-E5C1A2271013}">
      <dsp:nvSpPr>
        <dsp:cNvPr id="0" name=""/>
        <dsp:cNvSpPr/>
      </dsp:nvSpPr>
      <dsp:spPr>
        <a:xfrm>
          <a:off x="4644515" y="3"/>
          <a:ext cx="1421294" cy="85277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t>Gleichstellung</a:t>
          </a:r>
        </a:p>
      </dsp:txBody>
      <dsp:txXfrm>
        <a:off x="4669492" y="24980"/>
        <a:ext cx="1371340" cy="80282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2" descr="\\192.168.2.2\daten\Kunden\Helios Kliniken\Grafiken\Logo_quer_HELIOS_Kliniken_Claim_RGB.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432" y="6340631"/>
            <a:ext cx="2156773" cy="273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9010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6" name="Rectangle 4"/>
          <p:cNvSpPr>
            <a:spLocks noGrp="1" noRot="1" noChangeAspect="1" noChangeArrowheads="1" noTextEdit="1"/>
          </p:cNvSpPr>
          <p:nvPr>
            <p:ph type="sldImg" idx="2"/>
          </p:nvPr>
        </p:nvSpPr>
        <p:spPr bwMode="auto">
          <a:xfrm>
            <a:off x="2670175" y="509588"/>
            <a:ext cx="4532313" cy="25495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231944" y="3230109"/>
            <a:ext cx="9408777" cy="253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0713" tIns="45357" rIns="90713" bIns="45357" numCol="1" anchor="t" anchorCtr="0" compatLnSpc="1">
            <a:prstTxWarp prst="textNoShape">
              <a:avLst/>
            </a:prstTxWarp>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pic>
        <p:nvPicPr>
          <p:cNvPr id="8" name="Picture 2" descr="\\192.168.2.2\daten\Kunden\Helios Kliniken\Grafiken\Logo_quer_HELIOS_Kliniken_Claim_RGB.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432" y="6340631"/>
            <a:ext cx="2156773" cy="273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685792"/>
      </p:ext>
    </p:extLst>
  </p:cSld>
  <p:clrMap bg1="lt1" tx1="dk1" bg2="lt2" tx2="dk2" accent1="accent1" accent2="accent2" accent3="accent3" accent4="accent4" accent5="accent5" accent6="accent6" hlink="hlink" folHlink="folHlink"/>
  <p:notesStyle>
    <a:lvl1pPr algn="l" rtl="0" eaLnBrk="0" fontAlgn="base" hangingPunct="0">
      <a:spcBef>
        <a:spcPts val="1400"/>
      </a:spcBef>
      <a:spcAft>
        <a:spcPct val="0"/>
      </a:spcAft>
      <a:defRPr sz="1200" b="1" kern="1200">
        <a:solidFill>
          <a:schemeClr val="accent1"/>
        </a:solidFill>
        <a:latin typeface="Arial" charset="0"/>
        <a:ea typeface="ＭＳ Ｐゴシック" pitchFamily="28" charset="-128"/>
        <a:cs typeface="+mn-cs"/>
      </a:defRPr>
    </a:lvl1pPr>
    <a:lvl2pPr marL="4763" indent="0" algn="l" rtl="0" eaLnBrk="0" fontAlgn="base" hangingPunct="0">
      <a:spcBef>
        <a:spcPts val="1000"/>
      </a:spcBef>
      <a:spcAft>
        <a:spcPct val="0"/>
      </a:spcAft>
      <a:defRPr sz="1200" kern="1200">
        <a:solidFill>
          <a:schemeClr val="tx1"/>
        </a:solidFill>
        <a:latin typeface="Arial" charset="0"/>
        <a:ea typeface="ＭＳ Ｐゴシック" pitchFamily="28" charset="-128"/>
        <a:cs typeface="+mn-cs"/>
      </a:defRPr>
    </a:lvl2pPr>
    <a:lvl3pPr marL="180000" indent="-180000" algn="l" rtl="0" eaLnBrk="0" fontAlgn="base" hangingPunct="0">
      <a:spcBef>
        <a:spcPts val="800"/>
      </a:spcBef>
      <a:spcAft>
        <a:spcPct val="0"/>
      </a:spcAft>
      <a:buClr>
        <a:schemeClr val="tx2"/>
      </a:buClr>
      <a:buFont typeface="Arial" pitchFamily="34" charset="0"/>
      <a:buChar char="•"/>
      <a:defRPr sz="1200" kern="1200">
        <a:solidFill>
          <a:schemeClr val="tx1"/>
        </a:solidFill>
        <a:latin typeface="Arial" charset="0"/>
        <a:ea typeface="ＭＳ Ｐゴシック" pitchFamily="28" charset="-128"/>
        <a:cs typeface="+mn-cs"/>
      </a:defRPr>
    </a:lvl3pPr>
    <a:lvl4pPr marL="360000" indent="-180000" algn="l" rtl="0" eaLnBrk="0" fontAlgn="base" hangingPunct="0">
      <a:spcBef>
        <a:spcPts val="400"/>
      </a:spcBef>
      <a:spcAft>
        <a:spcPct val="0"/>
      </a:spcAft>
      <a:buClr>
        <a:schemeClr val="tx2"/>
      </a:buClr>
      <a:buFont typeface="Arial" pitchFamily="34" charset="0"/>
      <a:buChar char="•"/>
      <a:defRPr sz="1200" kern="1200">
        <a:solidFill>
          <a:schemeClr val="tx1"/>
        </a:solidFill>
        <a:latin typeface="Arial" charset="0"/>
        <a:ea typeface="ＭＳ Ｐゴシック" pitchFamily="28" charset="-128"/>
        <a:cs typeface="+mn-cs"/>
      </a:defRPr>
    </a:lvl4pPr>
    <a:lvl5pPr marL="538163" indent="-180000" algn="l" rtl="0" eaLnBrk="0" fontAlgn="base" hangingPunct="0">
      <a:spcBef>
        <a:spcPts val="400"/>
      </a:spcBef>
      <a:spcAft>
        <a:spcPct val="0"/>
      </a:spcAft>
      <a:buClr>
        <a:schemeClr val="tx2"/>
      </a:buClr>
      <a:buFont typeface="Arial" pitchFamily="34" charset="0"/>
      <a:buChar char="•"/>
      <a:defRPr sz="1200" kern="1200">
        <a:solidFill>
          <a:schemeClr val="tx1"/>
        </a:solidFill>
        <a:latin typeface="Arial" charset="0"/>
        <a:ea typeface="ＭＳ Ｐゴシック" pitchFamily="2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xfrm>
            <a:off x="5593922" y="6457054"/>
            <a:ext cx="4278742" cy="340621"/>
          </a:xfrm>
          <a:prstGeom prst="rect">
            <a:avLst/>
          </a:prstGeom>
          <a:noFill/>
        </p:spPr>
        <p:txBody>
          <a:bodyPr lIns="87536" tIns="43768" rIns="87536" bIns="43768"/>
          <a:lstStyle>
            <a:lvl1pPr algn="l" defTabSz="907270" eaLnBrk="0" hangingPunct="0">
              <a:spcBef>
                <a:spcPct val="30000"/>
              </a:spcBef>
              <a:defRPr sz="1100">
                <a:solidFill>
                  <a:schemeClr val="tx1"/>
                </a:solidFill>
                <a:latin typeface="Arial" charset="0"/>
                <a:ea typeface="ＭＳ Ｐゴシック" pitchFamily="34" charset="-128"/>
              </a:defRPr>
            </a:lvl1pPr>
            <a:lvl2pPr marL="737062" indent="-284187" algn="l" defTabSz="907270" eaLnBrk="0" hangingPunct="0">
              <a:spcBef>
                <a:spcPct val="30000"/>
              </a:spcBef>
              <a:defRPr sz="1100">
                <a:solidFill>
                  <a:schemeClr val="tx1"/>
                </a:solidFill>
                <a:latin typeface="Arial" charset="0"/>
                <a:ea typeface="ＭＳ Ｐゴシック" pitchFamily="34" charset="-128"/>
              </a:defRPr>
            </a:lvl2pPr>
            <a:lvl3pPr marL="1133706" indent="-226438" algn="l" defTabSz="907270" eaLnBrk="0" hangingPunct="0">
              <a:spcBef>
                <a:spcPct val="30000"/>
              </a:spcBef>
              <a:defRPr sz="1100">
                <a:solidFill>
                  <a:schemeClr val="tx1"/>
                </a:solidFill>
                <a:latin typeface="Arial" charset="0"/>
                <a:ea typeface="ＭＳ Ｐゴシック" pitchFamily="34" charset="-128"/>
              </a:defRPr>
            </a:lvl3pPr>
            <a:lvl4pPr marL="1588101" indent="-227957" algn="l" defTabSz="907270" eaLnBrk="0" hangingPunct="0">
              <a:spcBef>
                <a:spcPct val="30000"/>
              </a:spcBef>
              <a:defRPr sz="1100">
                <a:solidFill>
                  <a:schemeClr val="tx1"/>
                </a:solidFill>
                <a:latin typeface="Arial" charset="0"/>
                <a:ea typeface="ＭＳ Ｐゴシック" pitchFamily="34" charset="-128"/>
              </a:defRPr>
            </a:lvl4pPr>
            <a:lvl5pPr marL="2040976" indent="-226438" algn="l" defTabSz="907270" eaLnBrk="0" hangingPunct="0">
              <a:spcBef>
                <a:spcPct val="30000"/>
              </a:spcBef>
              <a:defRPr sz="1100">
                <a:solidFill>
                  <a:schemeClr val="tx1"/>
                </a:solidFill>
                <a:latin typeface="Arial" charset="0"/>
                <a:ea typeface="ＭＳ Ｐゴシック" pitchFamily="34" charset="-128"/>
              </a:defRPr>
            </a:lvl5pPr>
            <a:lvl6pPr marL="2478654" indent="-226438" defTabSz="907270" eaLnBrk="0" fontAlgn="base" hangingPunct="0">
              <a:spcBef>
                <a:spcPct val="30000"/>
              </a:spcBef>
              <a:spcAft>
                <a:spcPct val="0"/>
              </a:spcAft>
              <a:defRPr sz="1100">
                <a:solidFill>
                  <a:schemeClr val="tx1"/>
                </a:solidFill>
                <a:latin typeface="Arial" charset="0"/>
                <a:ea typeface="ＭＳ Ｐゴシック" pitchFamily="34" charset="-128"/>
              </a:defRPr>
            </a:lvl6pPr>
            <a:lvl7pPr marL="2916331" indent="-226438" defTabSz="907270" eaLnBrk="0" fontAlgn="base" hangingPunct="0">
              <a:spcBef>
                <a:spcPct val="30000"/>
              </a:spcBef>
              <a:spcAft>
                <a:spcPct val="0"/>
              </a:spcAft>
              <a:defRPr sz="1100">
                <a:solidFill>
                  <a:schemeClr val="tx1"/>
                </a:solidFill>
                <a:latin typeface="Arial" charset="0"/>
                <a:ea typeface="ＭＳ Ｐゴシック" pitchFamily="34" charset="-128"/>
              </a:defRPr>
            </a:lvl7pPr>
            <a:lvl8pPr marL="3354009" indent="-226438" defTabSz="907270" eaLnBrk="0" fontAlgn="base" hangingPunct="0">
              <a:spcBef>
                <a:spcPct val="30000"/>
              </a:spcBef>
              <a:spcAft>
                <a:spcPct val="0"/>
              </a:spcAft>
              <a:defRPr sz="1100">
                <a:solidFill>
                  <a:schemeClr val="tx1"/>
                </a:solidFill>
                <a:latin typeface="Arial" charset="0"/>
                <a:ea typeface="ＭＳ Ｐゴシック" pitchFamily="34" charset="-128"/>
              </a:defRPr>
            </a:lvl8pPr>
            <a:lvl9pPr marL="3791686" indent="-226438" defTabSz="907270" eaLnBrk="0" fontAlgn="base" hangingPunct="0">
              <a:spcBef>
                <a:spcPct val="30000"/>
              </a:spcBef>
              <a:spcAft>
                <a:spcPct val="0"/>
              </a:spcAft>
              <a:defRPr sz="1100">
                <a:solidFill>
                  <a:schemeClr val="tx1"/>
                </a:solidFill>
                <a:latin typeface="Arial" charset="0"/>
                <a:ea typeface="ＭＳ Ｐゴシック" pitchFamily="34" charset="-128"/>
              </a:defRPr>
            </a:lvl9pPr>
          </a:lstStyle>
          <a:p>
            <a:pPr algn="r">
              <a:spcBef>
                <a:spcPct val="0"/>
              </a:spcBef>
            </a:pPr>
            <a:fld id="{94F41083-4FF6-461B-B852-50C0E50A4CA0}" type="slidenum">
              <a:rPr lang="de-DE" altLang="de-DE" smtClean="0"/>
              <a:pPr algn="r">
                <a:spcBef>
                  <a:spcPct val="0"/>
                </a:spcBef>
              </a:pPr>
              <a:t>1</a:t>
            </a:fld>
            <a:endParaRPr lang="de-DE" altLang="de-DE"/>
          </a:p>
        </p:txBody>
      </p:sp>
      <p:sp>
        <p:nvSpPr>
          <p:cNvPr id="9219" name="Rectangle 2"/>
          <p:cNvSpPr>
            <a:spLocks noGrp="1" noRot="1" noChangeAspect="1" noChangeArrowheads="1" noTextEdit="1"/>
          </p:cNvSpPr>
          <p:nvPr>
            <p:ph type="sldImg"/>
          </p:nvPr>
        </p:nvSpPr>
        <p:spPr>
          <a:xfrm>
            <a:off x="2670175" y="509588"/>
            <a:ext cx="4532313" cy="2549525"/>
          </a:xfrm>
          <a:ln/>
        </p:spPr>
      </p:sp>
      <p:sp>
        <p:nvSpPr>
          <p:cNvPr id="9220" name="Rectangle 3"/>
          <p:cNvSpPr>
            <a:spLocks noGrp="1" noChangeArrowheads="1"/>
          </p:cNvSpPr>
          <p:nvPr>
            <p:ph type="body" idx="1"/>
          </p:nvPr>
        </p:nvSpPr>
        <p:spPr>
          <a:noFill/>
        </p:spPr>
        <p:txBody>
          <a:bodyPr/>
          <a:lstStyle/>
          <a:p>
            <a:pPr eaLnBrk="1" hangingPunct="1"/>
            <a:endParaRPr lang="de-DE" altLang="de-DE">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ts val="0"/>
              </a:spcBef>
            </a:pPr>
            <a:r>
              <a:rPr lang="de-DE" dirty="0"/>
              <a:t>Wer kommt für eine medizinische Rehabilitation auf? Alle schon erlebt, da gerade</a:t>
            </a:r>
          </a:p>
          <a:p>
            <a:pPr>
              <a:spcBef>
                <a:spcPts val="0"/>
              </a:spcBef>
            </a:pPr>
            <a:r>
              <a:rPr lang="de-DE" dirty="0"/>
              <a:t>in Bad Grönenbach auf medizinischer Reha ;)</a:t>
            </a:r>
          </a:p>
          <a:p>
            <a:pPr marL="164129" indent="-164129">
              <a:spcBef>
                <a:spcPts val="0"/>
              </a:spcBef>
              <a:buFontTx/>
              <a:buChar char="-"/>
            </a:pPr>
            <a:r>
              <a:rPr lang="de-DE" dirty="0"/>
              <a:t>Hauptzahl unserer Patienten kommt über 3. DRV</a:t>
            </a:r>
          </a:p>
          <a:p>
            <a:pPr marL="164129" indent="-164129">
              <a:spcBef>
                <a:spcPts val="0"/>
              </a:spcBef>
              <a:buFontTx/>
              <a:buChar char="-"/>
            </a:pPr>
            <a:r>
              <a:rPr lang="de-DE" dirty="0"/>
              <a:t>Rot markiert: normalerweise med. Reha im Abstand von 4 Jahren möglich außer </a:t>
            </a:r>
          </a:p>
          <a:p>
            <a:pPr>
              <a:spcBef>
                <a:spcPts val="0"/>
              </a:spcBef>
            </a:pPr>
            <a:r>
              <a:rPr lang="de-DE" dirty="0"/>
              <a:t>gesundheitliche Gründe machen früher dringend erforderlich </a:t>
            </a:r>
            <a:r>
              <a:rPr lang="de-DE" dirty="0">
                <a:solidFill>
                  <a:srgbClr val="FF0000"/>
                </a:solidFill>
              </a:rPr>
              <a:t>oder</a:t>
            </a:r>
          </a:p>
          <a:p>
            <a:pPr>
              <a:spcBef>
                <a:spcPts val="0"/>
              </a:spcBef>
            </a:pPr>
            <a:r>
              <a:rPr lang="de-DE" dirty="0">
                <a:solidFill>
                  <a:schemeClr val="tx1"/>
                </a:solidFill>
              </a:rPr>
              <a:t>andere Indikation!</a:t>
            </a:r>
          </a:p>
          <a:p>
            <a:pPr>
              <a:spcBef>
                <a:spcPts val="0"/>
              </a:spcBef>
            </a:pPr>
            <a:endParaRPr lang="de-DE" dirty="0">
              <a:solidFill>
                <a:schemeClr val="tx1"/>
              </a:solidFill>
            </a:endParaRPr>
          </a:p>
          <a:p>
            <a:pPr marL="164129" indent="-164129">
              <a:spcBef>
                <a:spcPts val="0"/>
              </a:spcBef>
              <a:buFontTx/>
              <a:buChar char="-"/>
            </a:pPr>
            <a:r>
              <a:rPr lang="de-DE" dirty="0">
                <a:solidFill>
                  <a:schemeClr val="tx1"/>
                </a:solidFill>
              </a:rPr>
              <a:t>Gerade die versicherungsrechtlichen Voraussetzungen bespreche ich meist nicht im Detail. </a:t>
            </a:r>
          </a:p>
          <a:p>
            <a:pPr>
              <a:spcBef>
                <a:spcPts val="0"/>
              </a:spcBef>
            </a:pPr>
            <a:r>
              <a:rPr lang="de-DE" dirty="0">
                <a:solidFill>
                  <a:schemeClr val="tx1"/>
                </a:solidFill>
              </a:rPr>
              <a:t>Sie sind eher der Vollständigkeit halber aufgeführt</a:t>
            </a:r>
          </a:p>
          <a:p>
            <a:pPr>
              <a:spcBef>
                <a:spcPts val="0"/>
              </a:spcBef>
            </a:pPr>
            <a:endParaRPr lang="de-DE" dirty="0">
              <a:solidFill>
                <a:schemeClr val="tx1"/>
              </a:solidFill>
            </a:endParaRPr>
          </a:p>
          <a:p>
            <a:pPr marL="164129" indent="-164129">
              <a:spcBef>
                <a:spcPts val="0"/>
              </a:spcBef>
              <a:buFontTx/>
              <a:buChar char="-"/>
            </a:pPr>
            <a:r>
              <a:rPr lang="de-DE" dirty="0">
                <a:solidFill>
                  <a:schemeClr val="tx1"/>
                </a:solidFill>
              </a:rPr>
              <a:t>Oft kommt Hinweis von Patient, dass erster Antrag auf med. Reha abgelehnt wurde und die</a:t>
            </a:r>
          </a:p>
          <a:p>
            <a:pPr>
              <a:spcBef>
                <a:spcPts val="0"/>
              </a:spcBef>
            </a:pPr>
            <a:r>
              <a:rPr lang="de-DE" dirty="0">
                <a:solidFill>
                  <a:schemeClr val="tx1"/>
                </a:solidFill>
              </a:rPr>
              <a:t> Patienten darum kämpfen mussten</a:t>
            </a:r>
          </a:p>
          <a:p>
            <a:pPr>
              <a:spcBef>
                <a:spcPts val="0"/>
              </a:spcBef>
            </a:pPr>
            <a:r>
              <a:rPr lang="de-DE" dirty="0">
                <a:solidFill>
                  <a:schemeClr val="tx1"/>
                </a:solidFill>
              </a:rPr>
              <a:t>-&gt; stimmt; Widerspruch lohnt sich :) </a:t>
            </a:r>
          </a:p>
        </p:txBody>
      </p:sp>
    </p:spTree>
    <p:extLst>
      <p:ext uri="{BB962C8B-B14F-4D97-AF65-F5344CB8AC3E}">
        <p14:creationId xmlns:p14="http://schemas.microsoft.com/office/powerpoint/2010/main" val="352745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6.xml"/><Relationship Id="rId1" Type="http://schemas.openxmlformats.org/officeDocument/2006/relationships/tags" Target="../tags/tag5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7.xml"/><Relationship Id="rId1" Type="http://schemas.openxmlformats.org/officeDocument/2006/relationships/tags" Target="../tags/tag5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8.xml"/><Relationship Id="rId1" Type="http://schemas.openxmlformats.org/officeDocument/2006/relationships/tags" Target="../tags/tag6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9.xml"/><Relationship Id="rId1" Type="http://schemas.openxmlformats.org/officeDocument/2006/relationships/tags" Target="../tags/tag6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emf"/></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0.xml"/><Relationship Id="rId1" Type="http://schemas.openxmlformats.org/officeDocument/2006/relationships/tags" Target="../tags/tag7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oleObject" Target="../embeddings/oleObject18.bin"/><Relationship Id="rId7"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2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1.emf"/></Relationships>
</file>

<file path=ppt/slideLayouts/_rels/slideLayout18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21.xml"/><Relationship Id="rId6" Type="http://schemas.openxmlformats.org/officeDocument/2006/relationships/image" Target="../media/image7.jpeg"/><Relationship Id="rId5" Type="http://schemas.openxmlformats.org/officeDocument/2006/relationships/image" Target="../media/image10.jpeg"/><Relationship Id="rId4" Type="http://schemas.openxmlformats.org/officeDocument/2006/relationships/image" Target="../media/image1.emf"/></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1.xml"/><Relationship Id="rId1" Type="http://schemas.openxmlformats.org/officeDocument/2006/relationships/tags" Target="../tags/tag7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emf"/></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1.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1.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oleObject" Target="../embeddings/oleObject21.bin"/><Relationship Id="rId7" Type="http://schemas.openxmlformats.org/officeDocument/2006/relationships/image" Target="../media/image9.jpeg"/><Relationship Id="rId2" Type="http://schemas.openxmlformats.org/officeDocument/2006/relationships/slideMaster" Target="../slideMasters/slideMaster1.xml"/><Relationship Id="rId1" Type="http://schemas.openxmlformats.org/officeDocument/2006/relationships/tags" Target="../tags/tag23.xml"/><Relationship Id="rId6" Type="http://schemas.openxmlformats.org/officeDocument/2006/relationships/image" Target="../media/image8.jpeg"/><Relationship Id="rId5" Type="http://schemas.openxmlformats.org/officeDocument/2006/relationships/image" Target="../media/image6.jpeg"/><Relationship Id="rId4" Type="http://schemas.openxmlformats.org/officeDocument/2006/relationships/image" Target="../media/image1.emf"/></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211.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2.xml"/><Relationship Id="rId1" Type="http://schemas.openxmlformats.org/officeDocument/2006/relationships/tags" Target="../tags/tag8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6.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emf"/></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2.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2.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2.xml"/></Relationships>
</file>

<file path=ppt/slideLayouts/_rels/slideLayout229.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3.xml"/><Relationship Id="rId1" Type="http://schemas.openxmlformats.org/officeDocument/2006/relationships/tags" Target="../tags/tag8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5.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emf"/></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4.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1.emf"/></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3.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3.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3.xml"/></Relationships>
</file>

<file path=ppt/slideLayouts/_rels/slideLayout247.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4.xml"/><Relationship Id="rId1" Type="http://schemas.openxmlformats.org/officeDocument/2006/relationships/tags" Target="../tags/tag9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1.emf"/></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2.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1.emf"/></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4.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4.xml"/></Relationships>
</file>

<file path=ppt/slideLayouts/_rels/slideLayout265.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5.xml"/><Relationship Id="rId1" Type="http://schemas.openxmlformats.org/officeDocument/2006/relationships/tags" Target="../tags/tag9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1.emf"/></Relationships>
</file>

<file path=ppt/slideLayouts/_rels/slideLayout270.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5.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5.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5.xml"/></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1.emf"/></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5.xml"/></Relationships>
</file>

<file path=ppt/slideLayouts/_rels/slideLayout283.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6.xml"/><Relationship Id="rId1" Type="http://schemas.openxmlformats.org/officeDocument/2006/relationships/tags" Target="../tags/tag10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8.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1.xml"/><Relationship Id="rId4" Type="http://schemas.openxmlformats.org/officeDocument/2006/relationships/image" Target="../media/image1.emf"/></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6.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6.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2.xml"/><Relationship Id="rId4" Type="http://schemas.openxmlformats.org/officeDocument/2006/relationships/image" Target="../media/image1.emf"/></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6.xml"/></Relationships>
</file>

<file path=ppt/slideLayouts/_rels/slideLayout301.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7.xml"/><Relationship Id="rId1" Type="http://schemas.openxmlformats.org/officeDocument/2006/relationships/tags" Target="../tags/tag10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06.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1.emf"/></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7.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7.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7.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7.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xml"/><Relationship Id="rId1" Type="http://schemas.openxmlformats.org/officeDocument/2006/relationships/tags" Target="../tags/tag36.xml"/><Relationship Id="rId5" Type="http://schemas.openxmlformats.org/officeDocument/2006/relationships/image" Target="../media/image16.jpeg"/><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1.xml"/><Relationship Id="rId1" Type="http://schemas.openxmlformats.org/officeDocument/2006/relationships/tags" Target="../tags/tag37.xml"/><Relationship Id="rId5" Type="http://schemas.openxmlformats.org/officeDocument/2006/relationships/image" Target="../media/image17.jpe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1.xml"/><Relationship Id="rId1" Type="http://schemas.openxmlformats.org/officeDocument/2006/relationships/tags" Target="../tags/tag38.xml"/><Relationship Id="rId5" Type="http://schemas.openxmlformats.org/officeDocument/2006/relationships/image" Target="../media/image18.jpeg"/><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4.xml"/><Relationship Id="rId1" Type="http://schemas.openxmlformats.org/officeDocument/2006/relationships/tags" Target="../tags/tag4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5.xml"/><Relationship Id="rId1" Type="http://schemas.openxmlformats.org/officeDocument/2006/relationships/tags" Target="../tags/tag4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21.emf"/></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9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21.emf"/><Relationship Id="rId4" Type="http://schemas.openxmlformats.org/officeDocument/2006/relationships/oleObject" Target="../embeddings/oleObject40.bin"/></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_Logo hell">
    <p:bg>
      <p:bgPr>
        <a:solidFill>
          <a:schemeClr val="tx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6FA6C4E4-23DA-E119-2653-96BC66353FEB}"/>
              </a:ext>
            </a:extLst>
          </p:cNvPr>
          <p:cNvGraphicFramePr>
            <a:graphicFrameLocks noChangeAspect="1"/>
          </p:cNvGraphicFramePr>
          <p:nvPr userDrawn="1">
            <p:custDataLst>
              <p:tags r:id="rId1"/>
            </p:custDataLst>
            <p:extLst>
              <p:ext uri="{D42A27DB-BD31-4B8C-83A1-F6EECF244321}">
                <p14:modId xmlns:p14="http://schemas.microsoft.com/office/powerpoint/2010/main" val="213184621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6FA6C4E4-23DA-E119-2653-96BC66353FEB}"/>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3" name="Bildplatzhalter 28">
            <a:extLst>
              <a:ext uri="{FF2B5EF4-FFF2-40B4-BE49-F238E27FC236}">
                <a16:creationId xmlns:a16="http://schemas.microsoft.com/office/drawing/2014/main" id="{139B8F56-CAE2-2C60-2481-592660D764DC}"/>
              </a:ext>
            </a:extLst>
          </p:cNvPr>
          <p:cNvSpPr>
            <a:spLocks noGrp="1"/>
          </p:cNvSpPr>
          <p:nvPr>
            <p:ph type="pic" sz="quarter" idx="12" hasCustomPrompt="1"/>
          </p:nvPr>
        </p:nvSpPr>
        <p:spPr>
          <a:xfrm>
            <a:off x="0" y="0"/>
            <a:ext cx="9144000" cy="5143500"/>
          </a:xfrm>
          <a:pattFill prst="wdUpDiag">
            <a:fgClr>
              <a:schemeClr val="tx1">
                <a:lumMod val="90000"/>
                <a:lumOff val="10000"/>
              </a:schemeClr>
            </a:fgClr>
            <a:bgClr>
              <a:schemeClr val="tx1"/>
            </a:bgClr>
          </a:pattFill>
        </p:spPr>
        <p:txBody>
          <a:bodyPr>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sz="900">
                <a:solidFill>
                  <a:schemeClr val="bg2"/>
                </a:solidFill>
              </a:defRPr>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endParaRPr lang="en-US"/>
          </a:p>
        </p:txBody>
      </p:sp>
      <p:sp>
        <p:nvSpPr>
          <p:cNvPr id="2" name="Titel 1">
            <a:extLst>
              <a:ext uri="{FF2B5EF4-FFF2-40B4-BE49-F238E27FC236}">
                <a16:creationId xmlns:a16="http://schemas.microsoft.com/office/drawing/2014/main" id="{A5B12832-2148-B918-D9F7-BCEC406BDCB4}"/>
              </a:ext>
            </a:extLst>
          </p:cNvPr>
          <p:cNvSpPr>
            <a:spLocks noGrp="1"/>
          </p:cNvSpPr>
          <p:nvPr>
            <p:ph type="ctrTitle"/>
          </p:nvPr>
        </p:nvSpPr>
        <p:spPr>
          <a:xfrm>
            <a:off x="225028" y="494341"/>
            <a:ext cx="5967413" cy="467436"/>
          </a:xfrm>
        </p:spPr>
        <p:txBody>
          <a:bodyPr vert="horz" anchor="t"/>
          <a:lstStyle>
            <a:lvl1pPr algn="l">
              <a:defRPr sz="3375">
                <a:solidFill>
                  <a:schemeClr val="bg1"/>
                </a:solidFill>
              </a:defRPr>
            </a:lvl1pPr>
          </a:lstStyle>
          <a:p>
            <a:r>
              <a:rPr lang="de-DE"/>
              <a:t>Mastertitelformat bearbeiten</a:t>
            </a:r>
            <a:endParaRPr lang="en-US"/>
          </a:p>
        </p:txBody>
      </p:sp>
      <p:sp>
        <p:nvSpPr>
          <p:cNvPr id="3" name="Untertitel 2">
            <a:extLst>
              <a:ext uri="{FF2B5EF4-FFF2-40B4-BE49-F238E27FC236}">
                <a16:creationId xmlns:a16="http://schemas.microsoft.com/office/drawing/2014/main" id="{A2B2B4F6-33A1-3B12-BCD7-4D241DD17439}"/>
              </a:ext>
            </a:extLst>
          </p:cNvPr>
          <p:cNvSpPr>
            <a:spLocks noGrp="1"/>
          </p:cNvSpPr>
          <p:nvPr>
            <p:ph type="subTitle" idx="1"/>
          </p:nvPr>
        </p:nvSpPr>
        <p:spPr>
          <a:xfrm>
            <a:off x="225028" y="1429212"/>
            <a:ext cx="5967413" cy="507598"/>
          </a:xfrm>
        </p:spPr>
        <p:txBody>
          <a:bodyPr tIns="324000"/>
          <a:lstStyle>
            <a:lvl1pPr marL="0" indent="0" algn="l">
              <a:buNone/>
              <a:defRPr sz="135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a:p>
        </p:txBody>
      </p:sp>
      <p:sp>
        <p:nvSpPr>
          <p:cNvPr id="23" name="Tabellenplatzhalter 22">
            <a:extLst>
              <a:ext uri="{FF2B5EF4-FFF2-40B4-BE49-F238E27FC236}">
                <a16:creationId xmlns:a16="http://schemas.microsoft.com/office/drawing/2014/main" id="{5B9BA948-0587-453A-EFA6-A0A216D7AC77}"/>
              </a:ext>
            </a:extLst>
          </p:cNvPr>
          <p:cNvSpPr>
            <a:spLocks noGrp="1" noChangeAspect="1"/>
          </p:cNvSpPr>
          <p:nvPr>
            <p:ph type="tbl" sz="quarter" idx="14"/>
          </p:nvPr>
        </p:nvSpPr>
        <p:spPr>
          <a:xfrm>
            <a:off x="6752630" y="4360882"/>
            <a:ext cx="1897262"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2221826542"/>
      </p:ext>
    </p:extLst>
  </p:cSld>
  <p:clrMapOvr>
    <a:masterClrMapping/>
  </p:clrMapOvr>
  <p:extLst>
    <p:ext uri="{DCECCB84-F9BA-43D5-87BE-67443E8EF086}">
      <p15:sldGuideLst xmlns:p15="http://schemas.microsoft.com/office/powerpoint/2012/main">
        <p15:guide id="2" pos="189">
          <p15:clr>
            <a:srgbClr val="FBAE40"/>
          </p15:clr>
        </p15:guide>
        <p15:guide id="3" pos="7265">
          <p15:clr>
            <a:srgbClr val="FBAE40"/>
          </p15:clr>
        </p15:guide>
        <p15:guide id="4" pos="520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ltrenner 2_Logo hell">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49024299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3" name="Bildplatzhalter 28">
            <a:extLst>
              <a:ext uri="{FF2B5EF4-FFF2-40B4-BE49-F238E27FC236}">
                <a16:creationId xmlns:a16="http://schemas.microsoft.com/office/drawing/2014/main" id="{562FE62D-3DFE-5A4E-3586-F6A30560D98D}"/>
              </a:ext>
            </a:extLst>
          </p:cNvPr>
          <p:cNvSpPr>
            <a:spLocks noGrp="1"/>
          </p:cNvSpPr>
          <p:nvPr>
            <p:ph type="pic" sz="quarter" idx="12" hasCustomPrompt="1"/>
          </p:nvPr>
        </p:nvSpPr>
        <p:spPr>
          <a:xfrm>
            <a:off x="0" y="0"/>
            <a:ext cx="9144000" cy="5143500"/>
          </a:xfrm>
          <a:pattFill prst="wdUpDiag">
            <a:fgClr>
              <a:schemeClr val="tx1">
                <a:lumMod val="90000"/>
                <a:lumOff val="10000"/>
              </a:schemeClr>
            </a:fgClr>
            <a:bgClr>
              <a:schemeClr val="tx1"/>
            </a:bgClr>
          </a:pattFill>
        </p:spPr>
        <p:txBody>
          <a:bodyPr lIns="144000" tIns="144000" rIns="144000" bIns="14400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sz="900">
                <a:solidFill>
                  <a:schemeClr val="bg1"/>
                </a:solidFill>
              </a:defRPr>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endParaRPr lang="en-US"/>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225029" y="495737"/>
            <a:ext cx="4347190" cy="1560091"/>
          </a:xfrm>
        </p:spPr>
        <p:txBody>
          <a:bodyPr tIns="0"/>
          <a:lstStyle>
            <a:lvl1pPr marL="0" indent="0">
              <a:lnSpc>
                <a:spcPct val="90000"/>
              </a:lnSpc>
              <a:spcBef>
                <a:spcPts val="0"/>
              </a:spcBef>
              <a:buFont typeface="Arial" panose="020B0604020202020204" pitchFamily="34" charset="0"/>
              <a:buNone/>
              <a:defRPr sz="3375" b="0">
                <a:solidFill>
                  <a:schemeClr val="bg1"/>
                </a:solidFill>
                <a:latin typeface="+mj-lt"/>
              </a:defRPr>
            </a:lvl1pPr>
            <a:lvl2pPr marL="0" indent="0">
              <a:lnSpc>
                <a:spcPct val="90000"/>
              </a:lnSpc>
              <a:spcBef>
                <a:spcPts val="1950"/>
              </a:spcBef>
              <a:buNone/>
              <a:defRPr sz="1350" b="1">
                <a:solidFill>
                  <a:schemeClr val="bg1"/>
                </a:solidFill>
              </a:defRPr>
            </a:lvl2pPr>
            <a:lvl3pPr marL="0" indent="0">
              <a:lnSpc>
                <a:spcPct val="90000"/>
              </a:lnSpc>
              <a:spcBef>
                <a:spcPts val="0"/>
              </a:spcBef>
              <a:buNone/>
              <a:defRPr sz="1350" b="1">
                <a:solidFill>
                  <a:schemeClr val="bg1"/>
                </a:solidFill>
              </a:defRPr>
            </a:lvl3pPr>
            <a:lvl4pPr>
              <a:defRPr sz="1350">
                <a:solidFill>
                  <a:schemeClr val="bg1"/>
                </a:solidFill>
              </a:defRPr>
            </a:lvl4pPr>
          </a:lstStyle>
          <a:p>
            <a:pPr lvl="0"/>
            <a:r>
              <a:rPr lang="de-DE"/>
              <a:t>Mastertextformat bearbeiten</a:t>
            </a:r>
          </a:p>
          <a:p>
            <a:pPr lvl="1"/>
            <a:r>
              <a:rPr lang="de-DE"/>
              <a:t>Zweite Ebene</a:t>
            </a:r>
          </a:p>
          <a:p>
            <a:pPr lvl="2"/>
            <a:r>
              <a:rPr lang="de-DE"/>
              <a:t>Dritte Ebene</a:t>
            </a:r>
          </a:p>
        </p:txBody>
      </p:sp>
      <p:sp>
        <p:nvSpPr>
          <p:cNvPr id="24" name="Tabellenplatzhalter 22">
            <a:extLst>
              <a:ext uri="{FF2B5EF4-FFF2-40B4-BE49-F238E27FC236}">
                <a16:creationId xmlns:a16="http://schemas.microsoft.com/office/drawing/2014/main" id="{A9395E96-99FB-E02B-28DE-72A793AE740F}"/>
              </a:ext>
            </a:extLst>
          </p:cNvPr>
          <p:cNvSpPr>
            <a:spLocks noGrp="1" noChangeAspect="1"/>
          </p:cNvSpPr>
          <p:nvPr>
            <p:ph type="tbl" sz="quarter" idx="16"/>
          </p:nvPr>
        </p:nvSpPr>
        <p:spPr>
          <a:xfrm>
            <a:off x="6752630" y="4360882"/>
            <a:ext cx="1897262"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2786140836"/>
      </p:ext>
    </p:extLst>
  </p:cSld>
  <p:clrMapOvr>
    <a:masterClrMapping/>
  </p:clrMapOvr>
  <p:extLst>
    <p:ext uri="{DCECCB84-F9BA-43D5-87BE-67443E8EF086}">
      <p15:sldGuideLst xmlns:p15="http://schemas.microsoft.com/office/powerpoint/2012/main">
        <p15:guide id="2" pos="189">
          <p15:clr>
            <a:srgbClr val="FBAE40"/>
          </p15:clr>
        </p15:guide>
        <p15:guide id="3" pos="3840">
          <p15:clr>
            <a:srgbClr val="FBAE40"/>
          </p15:clr>
        </p15:guide>
        <p15:guide id="4" pos="7265">
          <p15:clr>
            <a:srgbClr val="FBAE40"/>
          </p15:clr>
        </p15:guide>
        <p15:guide id="6" orient="horz" pos="414">
          <p15:clr>
            <a:srgbClr val="FBAE40"/>
          </p15:clr>
        </p15:guide>
        <p15:guide id="7" orient="horz" pos="3929">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507726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157687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0681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2140237473"/>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286293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3185367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3499601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5694900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8553166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3402235001"/>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15844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10478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ltrenner 2_Logo dunkel">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18295317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3" name="Bildplatzhalter 28">
            <a:extLst>
              <a:ext uri="{FF2B5EF4-FFF2-40B4-BE49-F238E27FC236}">
                <a16:creationId xmlns:a16="http://schemas.microsoft.com/office/drawing/2014/main" id="{562FE62D-3DFE-5A4E-3586-F6A30560D98D}"/>
              </a:ext>
            </a:extLst>
          </p:cNvPr>
          <p:cNvSpPr>
            <a:spLocks noGrp="1"/>
          </p:cNvSpPr>
          <p:nvPr>
            <p:ph type="pic" sz="quarter" idx="12" hasCustomPrompt="1"/>
          </p:nvPr>
        </p:nvSpPr>
        <p:spPr>
          <a:xfrm>
            <a:off x="0" y="0"/>
            <a:ext cx="9144000" cy="5143500"/>
          </a:xfrm>
          <a:pattFill prst="wdUpDiag">
            <a:fgClr>
              <a:schemeClr val="accent1"/>
            </a:fgClr>
            <a:bgClr>
              <a:schemeClr val="bg2"/>
            </a:bgClr>
          </a:pattFill>
        </p:spPr>
        <p:txBody>
          <a:bodyPr vert="horz" wrap="square" lIns="144000" tIns="144000" rIns="144000" bIns="144000" rtlCol="0" anchor="t" anchorCtr="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lang="de-DE" sz="900"/>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endParaRPr lang="en-US"/>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225029" y="495737"/>
            <a:ext cx="4347190" cy="1560091"/>
          </a:xfrm>
        </p:spPr>
        <p:txBody>
          <a:bodyPr tIns="0"/>
          <a:lstStyle>
            <a:lvl1pPr>
              <a:lnSpc>
                <a:spcPct val="90000"/>
              </a:lnSpc>
              <a:spcBef>
                <a:spcPts val="0"/>
              </a:spcBef>
              <a:defRPr sz="3375" b="0">
                <a:solidFill>
                  <a:schemeClr val="tx1"/>
                </a:solidFill>
                <a:latin typeface="+mj-lt"/>
              </a:defRPr>
            </a:lvl1pPr>
            <a:lvl2pPr marL="0" indent="0">
              <a:lnSpc>
                <a:spcPct val="90000"/>
              </a:lnSpc>
              <a:spcBef>
                <a:spcPts val="1950"/>
              </a:spcBef>
              <a:buNone/>
              <a:defRPr sz="1350" b="1">
                <a:solidFill>
                  <a:schemeClr val="tx1"/>
                </a:solidFill>
              </a:defRPr>
            </a:lvl2pPr>
            <a:lvl3pPr marL="0" indent="0">
              <a:lnSpc>
                <a:spcPct val="90000"/>
              </a:lnSpc>
              <a:spcBef>
                <a:spcPts val="0"/>
              </a:spcBef>
              <a:buNone/>
              <a:defRPr sz="1350" b="1">
                <a:solidFill>
                  <a:schemeClr val="tx1"/>
                </a:solidFill>
              </a:defRPr>
            </a:lvl3pPr>
            <a:lvl4pPr>
              <a:defRPr sz="1350">
                <a:solidFill>
                  <a:schemeClr val="bg1"/>
                </a:solidFill>
              </a:defRPr>
            </a:lvl4pPr>
          </a:lstStyle>
          <a:p>
            <a:pPr lvl="0"/>
            <a:r>
              <a:rPr lang="de-DE"/>
              <a:t>Mastertextformat bearbeiten</a:t>
            </a:r>
          </a:p>
          <a:p>
            <a:pPr lvl="1"/>
            <a:r>
              <a:rPr lang="de-DE"/>
              <a:t>Zweite Ebene</a:t>
            </a:r>
          </a:p>
          <a:p>
            <a:pPr lvl="2"/>
            <a:r>
              <a:rPr lang="de-DE"/>
              <a:t>Dritte Ebene</a:t>
            </a:r>
          </a:p>
        </p:txBody>
      </p:sp>
      <p:sp>
        <p:nvSpPr>
          <p:cNvPr id="26" name="Tabellenplatzhalter 22">
            <a:extLst>
              <a:ext uri="{FF2B5EF4-FFF2-40B4-BE49-F238E27FC236}">
                <a16:creationId xmlns:a16="http://schemas.microsoft.com/office/drawing/2014/main" id="{CC9F582F-8698-C47F-B196-61398D8957AE}"/>
              </a:ext>
            </a:extLst>
          </p:cNvPr>
          <p:cNvSpPr>
            <a:spLocks noGrp="1" noChangeAspect="1"/>
          </p:cNvSpPr>
          <p:nvPr>
            <p:ph type="tbl" sz="quarter" idx="14"/>
          </p:nvPr>
        </p:nvSpPr>
        <p:spPr>
          <a:xfrm>
            <a:off x="6752630" y="4360882"/>
            <a:ext cx="1897262"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617383820"/>
      </p:ext>
    </p:extLst>
  </p:cSld>
  <p:clrMapOvr>
    <a:masterClrMapping/>
  </p:clrMapOvr>
  <p:extLst>
    <p:ext uri="{DCECCB84-F9BA-43D5-87BE-67443E8EF086}">
      <p15:sldGuideLst xmlns:p15="http://schemas.microsoft.com/office/powerpoint/2012/main">
        <p15:guide id="2" pos="189">
          <p15:clr>
            <a:srgbClr val="FBAE40"/>
          </p15:clr>
        </p15:guide>
        <p15:guide id="3" pos="3840">
          <p15:clr>
            <a:srgbClr val="FBAE40"/>
          </p15:clr>
        </p15:guide>
        <p15:guide id="4" pos="7265">
          <p15:clr>
            <a:srgbClr val="FBAE40"/>
          </p15:clr>
        </p15:guide>
        <p15:guide id="6" orient="horz" pos="414">
          <p15:clr>
            <a:srgbClr val="FBAE40"/>
          </p15:clr>
        </p15:guide>
        <p15:guide id="7" orient="horz" pos="3929">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2959931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64822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0780534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41392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880304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14928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09842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144170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75359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424165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apitltrenner 3_Logo hell">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427403254"/>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3" name="Bildplatzhalter 28">
            <a:extLst>
              <a:ext uri="{FF2B5EF4-FFF2-40B4-BE49-F238E27FC236}">
                <a16:creationId xmlns:a16="http://schemas.microsoft.com/office/drawing/2014/main" id="{562FE62D-3DFE-5A4E-3586-F6A30560D98D}"/>
              </a:ext>
            </a:extLst>
          </p:cNvPr>
          <p:cNvSpPr>
            <a:spLocks noGrp="1"/>
          </p:cNvSpPr>
          <p:nvPr>
            <p:ph type="pic" sz="quarter" idx="12" hasCustomPrompt="1"/>
          </p:nvPr>
        </p:nvSpPr>
        <p:spPr>
          <a:xfrm>
            <a:off x="0" y="0"/>
            <a:ext cx="9144000" cy="5143500"/>
          </a:xfrm>
          <a:pattFill prst="wdUpDiag">
            <a:fgClr>
              <a:schemeClr val="tx1">
                <a:lumMod val="90000"/>
                <a:lumOff val="10000"/>
              </a:schemeClr>
            </a:fgClr>
            <a:bgClr>
              <a:schemeClr val="tx1"/>
            </a:bgClr>
          </a:pattFill>
        </p:spPr>
        <p:txBody>
          <a:bodyPr lIns="144000" tIns="144000" rIns="144000" bIns="144000">
            <a:noAutofit/>
          </a:bodyPr>
          <a:lstStyle>
            <a:lvl1pPr>
              <a:defRPr sz="900">
                <a:solidFill>
                  <a:schemeClr val="bg1"/>
                </a:solidFill>
              </a:defRPr>
            </a:lvl1pPr>
          </a:lstStyle>
          <a:p>
            <a:r>
              <a:rPr lang="de-DE"/>
              <a:t>Bild von Personen einfügen die zum Thema passen – bitte auf </a:t>
            </a:r>
            <a:r>
              <a:rPr lang="de-DE" err="1"/>
              <a:t>Bildcredits</a:t>
            </a:r>
            <a:r>
              <a:rPr lang="de-DE"/>
              <a:t> achten</a:t>
            </a: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hasCustomPrompt="1"/>
          </p:nvPr>
        </p:nvSpPr>
        <p:spPr>
          <a:xfrm>
            <a:off x="5085160" y="789650"/>
            <a:ext cx="3564731" cy="3675194"/>
          </a:xfrm>
          <a:prstGeom prst="roundRect">
            <a:avLst>
              <a:gd name="adj" fmla="val 4166"/>
            </a:avLst>
          </a:prstGeom>
          <a:solidFill>
            <a:schemeClr val="tx2"/>
          </a:solidFill>
        </p:spPr>
        <p:txBody>
          <a:bodyPr lIns="270000" tIns="396000" rIns="252000">
            <a:noAutofit/>
          </a:bodyPr>
          <a:lstStyle>
            <a:lvl1pPr marL="0" indent="0">
              <a:lnSpc>
                <a:spcPct val="85000"/>
              </a:lnSpc>
              <a:spcBef>
                <a:spcPts val="0"/>
              </a:spcBef>
              <a:buFont typeface="Arial" panose="020B0604020202020204" pitchFamily="34" charset="0"/>
              <a:buNone/>
              <a:defRPr sz="2700" b="0">
                <a:solidFill>
                  <a:schemeClr val="tx1"/>
                </a:solidFill>
                <a:latin typeface="+mj-lt"/>
              </a:defRPr>
            </a:lvl1pPr>
            <a:lvl2pPr marL="0" indent="0">
              <a:lnSpc>
                <a:spcPct val="90000"/>
              </a:lnSpc>
              <a:spcBef>
                <a:spcPts val="975"/>
              </a:spcBef>
              <a:buNone/>
              <a:defRPr sz="1350" b="1">
                <a:solidFill>
                  <a:schemeClr val="bg1"/>
                </a:solidFill>
              </a:defRPr>
            </a:lvl2pPr>
            <a:lvl3pPr marL="0" indent="0">
              <a:lnSpc>
                <a:spcPct val="90000"/>
              </a:lnSpc>
              <a:spcBef>
                <a:spcPts val="0"/>
              </a:spcBef>
              <a:buNone/>
              <a:defRPr sz="1350" b="1">
                <a:solidFill>
                  <a:schemeClr val="bg1"/>
                </a:solidFill>
              </a:defRPr>
            </a:lvl3pPr>
            <a:lvl4pPr>
              <a:defRPr sz="1350">
                <a:solidFill>
                  <a:schemeClr val="bg1"/>
                </a:solidFill>
              </a:defRPr>
            </a:lvl4pPr>
          </a:lstStyle>
          <a:p>
            <a:pPr lvl="0"/>
            <a:r>
              <a:rPr lang="de-DE"/>
              <a:t>Hier beginnt</a:t>
            </a:r>
            <a:br>
              <a:rPr lang="de-DE"/>
            </a:br>
            <a:r>
              <a:rPr lang="de-DE"/>
              <a:t>ein Kapitel.</a:t>
            </a:r>
          </a:p>
          <a:p>
            <a:pPr lvl="1"/>
            <a:r>
              <a:rPr lang="de-DE"/>
              <a:t>Zweite Ebene</a:t>
            </a:r>
          </a:p>
          <a:p>
            <a:pPr lvl="2"/>
            <a:r>
              <a:rPr lang="de-DE"/>
              <a:t>Dritte Ebene</a:t>
            </a:r>
          </a:p>
        </p:txBody>
      </p:sp>
      <p:sp>
        <p:nvSpPr>
          <p:cNvPr id="5" name="Tabellenplatzhalter 22">
            <a:extLst>
              <a:ext uri="{FF2B5EF4-FFF2-40B4-BE49-F238E27FC236}">
                <a16:creationId xmlns:a16="http://schemas.microsoft.com/office/drawing/2014/main" id="{798BB436-0223-4CAC-CE45-FEE41478502F}"/>
              </a:ext>
            </a:extLst>
          </p:cNvPr>
          <p:cNvSpPr>
            <a:spLocks noGrp="1" noChangeAspect="1"/>
          </p:cNvSpPr>
          <p:nvPr>
            <p:ph type="tbl" sz="quarter" idx="14"/>
          </p:nvPr>
        </p:nvSpPr>
        <p:spPr>
          <a:xfrm>
            <a:off x="6674363" y="3934894"/>
            <a:ext cx="1709738"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Bildplatzhalter 16">
            <a:extLst>
              <a:ext uri="{FF2B5EF4-FFF2-40B4-BE49-F238E27FC236}">
                <a16:creationId xmlns:a16="http://schemas.microsoft.com/office/drawing/2014/main" id="{0C9605D2-DDC5-71BE-4FE1-B8CBD2714018}"/>
              </a:ext>
            </a:extLst>
          </p:cNvPr>
          <p:cNvSpPr>
            <a:spLocks noGrp="1" noChangeAspect="1"/>
          </p:cNvSpPr>
          <p:nvPr>
            <p:ph type="pic" sz="quarter" idx="18" hasCustomPrompt="1"/>
          </p:nvPr>
        </p:nvSpPr>
        <p:spPr>
          <a:xfrm>
            <a:off x="7813071" y="1139150"/>
            <a:ext cx="485999" cy="486000"/>
          </a:xfrm>
        </p:spPr>
        <p:txBody>
          <a:bodyPr>
            <a:noAutofit/>
          </a:bodyPr>
          <a:lstStyle>
            <a:lvl1pPr>
              <a:defRPr sz="600"/>
            </a:lvl1pPr>
          </a:lstStyle>
          <a:p>
            <a:r>
              <a:rPr lang="en-US"/>
              <a:t>Icon </a:t>
            </a:r>
            <a:r>
              <a:rPr lang="en-US" err="1"/>
              <a:t>einfügen</a:t>
            </a:r>
            <a:endParaRPr lang="en-US"/>
          </a:p>
        </p:txBody>
      </p:sp>
    </p:spTree>
    <p:extLst>
      <p:ext uri="{BB962C8B-B14F-4D97-AF65-F5344CB8AC3E}">
        <p14:creationId xmlns:p14="http://schemas.microsoft.com/office/powerpoint/2010/main" val="2298316882"/>
      </p:ext>
    </p:extLst>
  </p:cSld>
  <p:clrMapOvr>
    <a:masterClrMapping/>
  </p:clrMapOvr>
  <p:extLst>
    <p:ext uri="{DCECCB84-F9BA-43D5-87BE-67443E8EF086}">
      <p15:sldGuideLst xmlns:p15="http://schemas.microsoft.com/office/powerpoint/2012/main">
        <p15:guide id="2" pos="189">
          <p15:clr>
            <a:srgbClr val="FBAE40"/>
          </p15:clr>
        </p15:guide>
        <p15:guide id="3" pos="4271">
          <p15:clr>
            <a:srgbClr val="FBAE40"/>
          </p15:clr>
        </p15:guide>
        <p15:guide id="4" pos="7265">
          <p15:clr>
            <a:srgbClr val="FBAE40"/>
          </p15:clr>
        </p15:guide>
        <p15:guide id="6" orient="horz" pos="663">
          <p15:clr>
            <a:srgbClr val="FBAE40"/>
          </p15:clr>
        </p15:guide>
        <p15:guide id="8" orient="horz" pos="3748">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7358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1010619155"/>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116260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143956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9288305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8025573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5800988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3646423452"/>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274939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07405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2133309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13731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apitltrenner 3_Logo dunkel">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92435375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3" name="Bildplatzhalter 28">
            <a:extLst>
              <a:ext uri="{FF2B5EF4-FFF2-40B4-BE49-F238E27FC236}">
                <a16:creationId xmlns:a16="http://schemas.microsoft.com/office/drawing/2014/main" id="{562FE62D-3DFE-5A4E-3586-F6A30560D98D}"/>
              </a:ext>
            </a:extLst>
          </p:cNvPr>
          <p:cNvSpPr>
            <a:spLocks noGrp="1"/>
          </p:cNvSpPr>
          <p:nvPr>
            <p:ph type="pic" sz="quarter" idx="12" hasCustomPrompt="1"/>
          </p:nvPr>
        </p:nvSpPr>
        <p:spPr>
          <a:xfrm>
            <a:off x="0" y="0"/>
            <a:ext cx="9144000" cy="5143500"/>
          </a:xfrm>
          <a:pattFill prst="wdUpDiag">
            <a:fgClr>
              <a:schemeClr val="accent1"/>
            </a:fgClr>
            <a:bgClr>
              <a:schemeClr val="bg2"/>
            </a:bgClr>
          </a:pattFill>
        </p:spPr>
        <p:txBody>
          <a:bodyPr vert="horz" wrap="square" lIns="144000" tIns="144000" rIns="144000" bIns="144000" rtlCol="0" anchor="t" anchorCtr="0">
            <a:noAutofit/>
          </a:bodyPr>
          <a:lstStyle>
            <a:lvl1pPr>
              <a:defRPr lang="de-DE" sz="900" dirty="0"/>
            </a:lvl1pPr>
          </a:lstStyle>
          <a:p>
            <a:r>
              <a:rPr lang="de-DE"/>
              <a:t>Bild von Personen einfügen die zum Thema passen – bitte auf </a:t>
            </a:r>
            <a:r>
              <a:rPr lang="de-DE" err="1"/>
              <a:t>Bildcredits</a:t>
            </a:r>
            <a:r>
              <a:rPr lang="de-DE"/>
              <a:t> achten</a:t>
            </a: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hasCustomPrompt="1"/>
          </p:nvPr>
        </p:nvSpPr>
        <p:spPr>
          <a:xfrm>
            <a:off x="5085160" y="789650"/>
            <a:ext cx="3564731" cy="3675194"/>
          </a:xfrm>
          <a:prstGeom prst="roundRect">
            <a:avLst>
              <a:gd name="adj" fmla="val 4166"/>
            </a:avLst>
          </a:prstGeom>
          <a:solidFill>
            <a:schemeClr val="accent2"/>
          </a:solidFill>
        </p:spPr>
        <p:txBody>
          <a:bodyPr lIns="270000" tIns="396000" rIns="252000">
            <a:noAutofit/>
          </a:bodyPr>
          <a:lstStyle>
            <a:lvl1pPr marL="0" indent="0">
              <a:lnSpc>
                <a:spcPct val="85000"/>
              </a:lnSpc>
              <a:spcBef>
                <a:spcPts val="0"/>
              </a:spcBef>
              <a:buFont typeface="Arial" panose="020B0604020202020204" pitchFamily="34" charset="0"/>
              <a:buNone/>
              <a:defRPr sz="2700" b="0">
                <a:solidFill>
                  <a:schemeClr val="tx1"/>
                </a:solidFill>
                <a:latin typeface="+mj-lt"/>
              </a:defRPr>
            </a:lvl1pPr>
            <a:lvl2pPr marL="0" indent="0">
              <a:lnSpc>
                <a:spcPct val="90000"/>
              </a:lnSpc>
              <a:spcBef>
                <a:spcPts val="975"/>
              </a:spcBef>
              <a:buNone/>
              <a:defRPr sz="1350" b="1">
                <a:solidFill>
                  <a:schemeClr val="tx1"/>
                </a:solidFill>
              </a:defRPr>
            </a:lvl2pPr>
            <a:lvl3pPr marL="0" indent="0">
              <a:lnSpc>
                <a:spcPct val="90000"/>
              </a:lnSpc>
              <a:spcBef>
                <a:spcPts val="0"/>
              </a:spcBef>
              <a:buNone/>
              <a:defRPr sz="1350" b="1">
                <a:solidFill>
                  <a:schemeClr val="tx1"/>
                </a:solidFill>
              </a:defRPr>
            </a:lvl3pPr>
            <a:lvl4pPr>
              <a:defRPr sz="1350">
                <a:solidFill>
                  <a:schemeClr val="bg1"/>
                </a:solidFill>
              </a:defRPr>
            </a:lvl4pPr>
          </a:lstStyle>
          <a:p>
            <a:pPr lvl="0"/>
            <a:r>
              <a:rPr lang="de-DE"/>
              <a:t>Hier beginnt</a:t>
            </a:r>
            <a:br>
              <a:rPr lang="de-DE"/>
            </a:br>
            <a:r>
              <a:rPr lang="de-DE"/>
              <a:t>ein Kapitel.</a:t>
            </a:r>
          </a:p>
          <a:p>
            <a:pPr lvl="1"/>
            <a:r>
              <a:rPr lang="de-DE"/>
              <a:t>Zweite Ebene</a:t>
            </a:r>
          </a:p>
          <a:p>
            <a:pPr lvl="2"/>
            <a:r>
              <a:rPr lang="de-DE"/>
              <a:t>Dritte Ebene</a:t>
            </a:r>
          </a:p>
        </p:txBody>
      </p:sp>
      <p:sp>
        <p:nvSpPr>
          <p:cNvPr id="6" name="Bildplatzhalter 16">
            <a:extLst>
              <a:ext uri="{FF2B5EF4-FFF2-40B4-BE49-F238E27FC236}">
                <a16:creationId xmlns:a16="http://schemas.microsoft.com/office/drawing/2014/main" id="{0C9605D2-DDC5-71BE-4FE1-B8CBD2714018}"/>
              </a:ext>
            </a:extLst>
          </p:cNvPr>
          <p:cNvSpPr>
            <a:spLocks noGrp="1" noChangeAspect="1"/>
          </p:cNvSpPr>
          <p:nvPr>
            <p:ph type="pic" sz="quarter" idx="18" hasCustomPrompt="1"/>
          </p:nvPr>
        </p:nvSpPr>
        <p:spPr>
          <a:xfrm>
            <a:off x="7813071" y="1139150"/>
            <a:ext cx="485999" cy="486000"/>
          </a:xfrm>
        </p:spPr>
        <p:txBody>
          <a:bodyPr>
            <a:noAutofit/>
          </a:bodyPr>
          <a:lstStyle>
            <a:lvl1pPr>
              <a:defRPr sz="600"/>
            </a:lvl1pPr>
          </a:lstStyle>
          <a:p>
            <a:r>
              <a:rPr lang="en-US"/>
              <a:t>Icon </a:t>
            </a:r>
            <a:r>
              <a:rPr lang="en-US" err="1"/>
              <a:t>einfügen</a:t>
            </a:r>
            <a:endParaRPr lang="en-US"/>
          </a:p>
        </p:txBody>
      </p:sp>
      <p:sp>
        <p:nvSpPr>
          <p:cNvPr id="7" name="Tabellenplatzhalter 22">
            <a:extLst>
              <a:ext uri="{FF2B5EF4-FFF2-40B4-BE49-F238E27FC236}">
                <a16:creationId xmlns:a16="http://schemas.microsoft.com/office/drawing/2014/main" id="{2578075B-8EB8-1BCF-7246-1D4B8938BB3F}"/>
              </a:ext>
            </a:extLst>
          </p:cNvPr>
          <p:cNvSpPr>
            <a:spLocks noGrp="1" noChangeAspect="1"/>
          </p:cNvSpPr>
          <p:nvPr>
            <p:ph type="tbl" sz="quarter" idx="19"/>
          </p:nvPr>
        </p:nvSpPr>
        <p:spPr>
          <a:xfrm>
            <a:off x="6674364" y="3934894"/>
            <a:ext cx="1709738"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679346964"/>
      </p:ext>
    </p:extLst>
  </p:cSld>
  <p:clrMapOvr>
    <a:masterClrMapping/>
  </p:clrMapOvr>
  <p:extLst>
    <p:ext uri="{DCECCB84-F9BA-43D5-87BE-67443E8EF086}">
      <p15:sldGuideLst xmlns:p15="http://schemas.microsoft.com/office/powerpoint/2012/main">
        <p15:guide id="2" pos="189">
          <p15:clr>
            <a:srgbClr val="FBAE40"/>
          </p15:clr>
        </p15:guide>
        <p15:guide id="3" pos="4271">
          <p15:clr>
            <a:srgbClr val="FBAE40"/>
          </p15:clr>
        </p15:guide>
        <p15:guide id="4" pos="7265">
          <p15:clr>
            <a:srgbClr val="FBAE40"/>
          </p15:clr>
        </p15:guide>
        <p15:guide id="6" orient="horz" pos="663">
          <p15:clr>
            <a:srgbClr val="FBAE40"/>
          </p15:clr>
        </p15:guide>
        <p15:guide id="8" orient="horz" pos="3748">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6611996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714102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34206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985558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250717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057388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623861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141491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306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1256045938"/>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308278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Zitat + Foto">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84832742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3" name="Bildplatzhalter 28">
            <a:extLst>
              <a:ext uri="{FF2B5EF4-FFF2-40B4-BE49-F238E27FC236}">
                <a16:creationId xmlns:a16="http://schemas.microsoft.com/office/drawing/2014/main" id="{562FE62D-3DFE-5A4E-3586-F6A30560D98D}"/>
              </a:ext>
            </a:extLst>
          </p:cNvPr>
          <p:cNvSpPr>
            <a:spLocks noGrp="1"/>
          </p:cNvSpPr>
          <p:nvPr>
            <p:ph type="pic" sz="quarter" idx="12" hasCustomPrompt="1"/>
          </p:nvPr>
        </p:nvSpPr>
        <p:spPr>
          <a:xfrm>
            <a:off x="0" y="0"/>
            <a:ext cx="9144000" cy="5143500"/>
          </a:xfrm>
          <a:pattFill prst="wdUpDiag">
            <a:fgClr>
              <a:schemeClr val="accent1"/>
            </a:fgClr>
            <a:bgClr>
              <a:schemeClr val="bg2"/>
            </a:bgClr>
          </a:pattFill>
        </p:spPr>
        <p:txBody>
          <a:bodyPr vert="horz" wrap="square" lIns="144000" tIns="144000" rIns="144000" bIns="144000" rtlCol="0" anchor="t" anchorCtr="0">
            <a:noAutofit/>
          </a:bodyPr>
          <a:lstStyle>
            <a:lvl1pPr>
              <a:defRPr lang="de-DE" sz="900" dirty="0"/>
            </a:lvl1pPr>
          </a:lstStyle>
          <a:p>
            <a:r>
              <a:rPr lang="de-DE"/>
              <a:t>Bild von Personen einfügen die zum Thema passen – bitte auf </a:t>
            </a:r>
            <a:r>
              <a:rPr lang="de-DE" err="1"/>
              <a:t>Bildcredits</a:t>
            </a:r>
            <a:r>
              <a:rPr lang="de-DE"/>
              <a:t> achten</a:t>
            </a: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hasCustomPrompt="1"/>
          </p:nvPr>
        </p:nvSpPr>
        <p:spPr>
          <a:xfrm>
            <a:off x="5085160" y="789650"/>
            <a:ext cx="3564731" cy="3675194"/>
          </a:xfrm>
          <a:prstGeom prst="roundRect">
            <a:avLst>
              <a:gd name="adj" fmla="val 4166"/>
            </a:avLst>
          </a:prstGeom>
          <a:solidFill>
            <a:schemeClr val="bg1"/>
          </a:solidFill>
        </p:spPr>
        <p:txBody>
          <a:bodyPr lIns="270000" tIns="396000" rIns="252000">
            <a:noAutofit/>
          </a:bodyPr>
          <a:lstStyle>
            <a:lvl1pPr marL="0" indent="0">
              <a:lnSpc>
                <a:spcPct val="85000"/>
              </a:lnSpc>
              <a:spcBef>
                <a:spcPts val="0"/>
              </a:spcBef>
              <a:buFont typeface="Arial" panose="020B0604020202020204" pitchFamily="34" charset="0"/>
              <a:buNone/>
              <a:defRPr sz="2700" b="0">
                <a:solidFill>
                  <a:schemeClr val="tx2"/>
                </a:solidFill>
                <a:latin typeface="+mj-lt"/>
              </a:defRPr>
            </a:lvl1pPr>
            <a:lvl2pPr marL="0" indent="0">
              <a:lnSpc>
                <a:spcPct val="90000"/>
              </a:lnSpc>
              <a:spcBef>
                <a:spcPts val="975"/>
              </a:spcBef>
              <a:buNone/>
              <a:defRPr sz="1350" b="1">
                <a:solidFill>
                  <a:schemeClr val="tx2"/>
                </a:solidFill>
              </a:defRPr>
            </a:lvl2pPr>
            <a:lvl3pPr marL="0" indent="0">
              <a:lnSpc>
                <a:spcPct val="90000"/>
              </a:lnSpc>
              <a:spcBef>
                <a:spcPts val="0"/>
              </a:spcBef>
              <a:buNone/>
              <a:defRPr sz="1350" b="1">
                <a:solidFill>
                  <a:schemeClr val="tx2"/>
                </a:solidFill>
              </a:defRPr>
            </a:lvl3pPr>
            <a:lvl4pPr>
              <a:defRPr sz="1350">
                <a:solidFill>
                  <a:schemeClr val="bg1"/>
                </a:solidFill>
              </a:defRPr>
            </a:lvl4pPr>
          </a:lstStyle>
          <a:p>
            <a:pPr lvl="0"/>
            <a:r>
              <a:rPr lang="de-DE"/>
              <a:t>"Hier steht </a:t>
            </a:r>
            <a:br>
              <a:rPr lang="de-DE"/>
            </a:br>
            <a:r>
              <a:rPr lang="de-DE"/>
              <a:t>ein Zitat."</a:t>
            </a:r>
          </a:p>
          <a:p>
            <a:pPr lvl="1"/>
            <a:r>
              <a:rPr lang="de-DE"/>
              <a:t>Zitatgeber</a:t>
            </a:r>
          </a:p>
          <a:p>
            <a:pPr lvl="2"/>
            <a:r>
              <a:rPr lang="de-DE"/>
              <a:t>Dritte Ebene</a:t>
            </a:r>
          </a:p>
        </p:txBody>
      </p:sp>
      <p:sp>
        <p:nvSpPr>
          <p:cNvPr id="7" name="Tabellenplatzhalter 22">
            <a:extLst>
              <a:ext uri="{FF2B5EF4-FFF2-40B4-BE49-F238E27FC236}">
                <a16:creationId xmlns:a16="http://schemas.microsoft.com/office/drawing/2014/main" id="{2578075B-8EB8-1BCF-7246-1D4B8938BB3F}"/>
              </a:ext>
            </a:extLst>
          </p:cNvPr>
          <p:cNvSpPr>
            <a:spLocks noGrp="1" noChangeAspect="1"/>
          </p:cNvSpPr>
          <p:nvPr>
            <p:ph type="tbl" sz="quarter" idx="19"/>
          </p:nvPr>
        </p:nvSpPr>
        <p:spPr>
          <a:xfrm>
            <a:off x="6674364" y="3934894"/>
            <a:ext cx="1709738"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998785913"/>
      </p:ext>
    </p:extLst>
  </p:cSld>
  <p:clrMapOvr>
    <a:masterClrMapping/>
  </p:clrMapOvr>
  <p:extLst>
    <p:ext uri="{DCECCB84-F9BA-43D5-87BE-67443E8EF086}">
      <p15:sldGuideLst xmlns:p15="http://schemas.microsoft.com/office/powerpoint/2012/main">
        <p15:guide id="2" pos="189">
          <p15:clr>
            <a:srgbClr val="FBAE40"/>
          </p15:clr>
        </p15:guide>
        <p15:guide id="3" pos="4271">
          <p15:clr>
            <a:srgbClr val="FBAE40"/>
          </p15:clr>
        </p15:guide>
        <p15:guide id="4" pos="7265">
          <p15:clr>
            <a:srgbClr val="FBAE40"/>
          </p15:clr>
        </p15:guide>
        <p15:guide id="6" orient="horz" pos="663">
          <p15:clr>
            <a:srgbClr val="FBAE40"/>
          </p15:clr>
        </p15:guide>
        <p15:guide id="8" orient="horz" pos="3748">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195080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3337460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9744314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2471703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1097010626"/>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846506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216014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1451381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01798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1014692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12313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Zitat + Foto groß">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864548855"/>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3" name="Bildplatzhalter 28">
            <a:extLst>
              <a:ext uri="{FF2B5EF4-FFF2-40B4-BE49-F238E27FC236}">
                <a16:creationId xmlns:a16="http://schemas.microsoft.com/office/drawing/2014/main" id="{562FE62D-3DFE-5A4E-3586-F6A30560D98D}"/>
              </a:ext>
            </a:extLst>
          </p:cNvPr>
          <p:cNvSpPr>
            <a:spLocks noGrp="1"/>
          </p:cNvSpPr>
          <p:nvPr>
            <p:ph type="pic" sz="quarter" idx="12" hasCustomPrompt="1"/>
          </p:nvPr>
        </p:nvSpPr>
        <p:spPr>
          <a:xfrm>
            <a:off x="0" y="0"/>
            <a:ext cx="9144000" cy="5143500"/>
          </a:xfrm>
          <a:pattFill prst="wdUpDiag">
            <a:fgClr>
              <a:schemeClr val="tx1">
                <a:lumMod val="90000"/>
                <a:lumOff val="10000"/>
              </a:schemeClr>
            </a:fgClr>
            <a:bgClr>
              <a:schemeClr val="tx1"/>
            </a:bgClr>
          </a:pattFill>
        </p:spPr>
        <p:txBody>
          <a:bodyPr vert="horz" wrap="square" lIns="144000" tIns="144000" rIns="144000" bIns="144000" rtlCol="0" anchor="t" anchorCtr="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lang="de-DE" sz="900" dirty="0">
                <a:solidFill>
                  <a:schemeClr val="bg1"/>
                </a:solidFill>
              </a:defRPr>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 Bildplatzhalter in den Vordergrund holen, Bild einfügen und wieder in den Hintergrund schicken</a:t>
            </a: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hasCustomPrompt="1"/>
          </p:nvPr>
        </p:nvSpPr>
        <p:spPr>
          <a:xfrm>
            <a:off x="1594843" y="2320141"/>
            <a:ext cx="5954315" cy="754679"/>
          </a:xfrm>
          <a:prstGeom prst="rect">
            <a:avLst/>
          </a:prstGeom>
          <a:noFill/>
        </p:spPr>
        <p:txBody>
          <a:bodyPr wrap="square" lIns="0" tIns="0" rIns="0" anchor="ctr">
            <a:spAutoFit/>
          </a:bodyPr>
          <a:lstStyle>
            <a:lvl1pPr marL="0" indent="0" algn="ctr">
              <a:lnSpc>
                <a:spcPct val="85000"/>
              </a:lnSpc>
              <a:spcBef>
                <a:spcPts val="0"/>
              </a:spcBef>
              <a:buFont typeface="Arial" panose="020B0604020202020204" pitchFamily="34" charset="0"/>
              <a:buNone/>
              <a:defRPr sz="3375" b="0">
                <a:solidFill>
                  <a:schemeClr val="bg1"/>
                </a:solidFill>
                <a:latin typeface="+mj-lt"/>
              </a:defRPr>
            </a:lvl1pPr>
            <a:lvl2pPr marL="0" indent="0" algn="ctr">
              <a:lnSpc>
                <a:spcPct val="90000"/>
              </a:lnSpc>
              <a:spcBef>
                <a:spcPts val="975"/>
              </a:spcBef>
              <a:buNone/>
              <a:defRPr sz="1350" b="1">
                <a:solidFill>
                  <a:schemeClr val="bg1"/>
                </a:solidFill>
              </a:defRPr>
            </a:lvl2pPr>
            <a:lvl3pPr marL="0" indent="0" algn="ctr">
              <a:lnSpc>
                <a:spcPct val="90000"/>
              </a:lnSpc>
              <a:spcBef>
                <a:spcPts val="0"/>
              </a:spcBef>
              <a:buNone/>
              <a:defRPr sz="1350" b="1">
                <a:solidFill>
                  <a:schemeClr val="tx2"/>
                </a:solidFill>
              </a:defRPr>
            </a:lvl3pPr>
            <a:lvl4pPr>
              <a:defRPr sz="1350">
                <a:solidFill>
                  <a:schemeClr val="bg1"/>
                </a:solidFill>
              </a:defRPr>
            </a:lvl4pPr>
          </a:lstStyle>
          <a:p>
            <a:pPr lvl="0"/>
            <a:r>
              <a:rPr lang="de-DE"/>
              <a:t>"Hier steht ein Zitat."</a:t>
            </a:r>
          </a:p>
          <a:p>
            <a:pPr lvl="1"/>
            <a:r>
              <a:rPr lang="de-DE"/>
              <a:t>Zitatgeber</a:t>
            </a:r>
          </a:p>
        </p:txBody>
      </p:sp>
      <p:sp>
        <p:nvSpPr>
          <p:cNvPr id="11" name="Tabellenplatzhalter 22">
            <a:extLst>
              <a:ext uri="{FF2B5EF4-FFF2-40B4-BE49-F238E27FC236}">
                <a16:creationId xmlns:a16="http://schemas.microsoft.com/office/drawing/2014/main" id="{16E76CE0-96EB-AC0C-AA97-3B0BECBCDDA6}"/>
              </a:ext>
            </a:extLst>
          </p:cNvPr>
          <p:cNvSpPr>
            <a:spLocks noGrp="1" noChangeAspect="1"/>
          </p:cNvSpPr>
          <p:nvPr>
            <p:ph type="tbl" sz="quarter" idx="14"/>
          </p:nvPr>
        </p:nvSpPr>
        <p:spPr>
          <a:xfrm>
            <a:off x="6644282" y="4365645"/>
            <a:ext cx="1897262"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4179556594"/>
      </p:ext>
    </p:extLst>
  </p:cSld>
  <p:clrMapOvr>
    <a:masterClrMapping/>
  </p:clrMapOvr>
  <p:extLst>
    <p:ext uri="{DCECCB84-F9BA-43D5-87BE-67443E8EF086}">
      <p15:sldGuideLst xmlns:p15="http://schemas.microsoft.com/office/powerpoint/2012/main">
        <p15:guide id="4" pos="7174">
          <p15:clr>
            <a:srgbClr val="FBAE40"/>
          </p15:clr>
        </p15:guide>
        <p15:guide id="8" orient="horz" pos="3929">
          <p15:clr>
            <a:srgbClr val="FBAE40"/>
          </p15:clr>
        </p15:guide>
        <p15:guide id="9" pos="506">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864761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59817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202415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67234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11231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371991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6041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3585232509"/>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1674133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419347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8413382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Subheadline und Inhalt">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96131463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3" y="1843087"/>
            <a:ext cx="7936311"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20" name="Textplatzhalter 17">
            <a:extLst>
              <a:ext uri="{FF2B5EF4-FFF2-40B4-BE49-F238E27FC236}">
                <a16:creationId xmlns:a16="http://schemas.microsoft.com/office/drawing/2014/main" id="{01D31EFA-1F3D-F818-D042-E114168A896F}"/>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21" name="Textplatzhalter 17">
            <a:extLst>
              <a:ext uri="{FF2B5EF4-FFF2-40B4-BE49-F238E27FC236}">
                <a16:creationId xmlns:a16="http://schemas.microsoft.com/office/drawing/2014/main" id="{1410E507-FF06-8D71-2398-8C7379478B31}"/>
              </a:ext>
            </a:extLst>
          </p:cNvPr>
          <p:cNvSpPr>
            <a:spLocks noGrp="1"/>
          </p:cNvSpPr>
          <p:nvPr>
            <p:ph type="body" sz="quarter" idx="17" hasCustomPrompt="1"/>
          </p:nvPr>
        </p:nvSpPr>
        <p:spPr>
          <a:xfrm>
            <a:off x="875903" y="1431938"/>
            <a:ext cx="7935913"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
        <p:nvSpPr>
          <p:cNvPr id="4" name="Bildplatzhalter 16">
            <a:extLst>
              <a:ext uri="{FF2B5EF4-FFF2-40B4-BE49-F238E27FC236}">
                <a16:creationId xmlns:a16="http://schemas.microsoft.com/office/drawing/2014/main" id="{6D7D1BE8-2A43-E3F7-6A07-8A23DC5C391B}"/>
              </a:ext>
            </a:extLst>
          </p:cNvPr>
          <p:cNvSpPr>
            <a:spLocks noGrp="1" noChangeAspect="1"/>
          </p:cNvSpPr>
          <p:nvPr>
            <p:ph type="pic" sz="quarter" idx="18"/>
          </p:nvPr>
        </p:nvSpPr>
        <p:spPr>
          <a:xfrm>
            <a:off x="174019" y="1039138"/>
            <a:ext cx="523499" cy="523499"/>
          </a:xfrm>
        </p:spPr>
        <p:txBody>
          <a:bodyPr>
            <a:noAutofit/>
          </a:bodyPr>
          <a:lstStyle/>
          <a:p>
            <a:endParaRPr lang="en-US"/>
          </a:p>
        </p:txBody>
      </p:sp>
    </p:spTree>
    <p:extLst>
      <p:ext uri="{BB962C8B-B14F-4D97-AF65-F5344CB8AC3E}">
        <p14:creationId xmlns:p14="http://schemas.microsoft.com/office/powerpoint/2010/main" val="2742691242"/>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7843560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2683814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1674125668"/>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7788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17559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2825093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89864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2055727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19845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44125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49160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3450346146"/>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1027350"/>
            <a:ext cx="7935913" cy="353174"/>
          </a:xfrm>
        </p:spPr>
        <p:txBody>
          <a:bodyPr vert="horz"/>
          <a:lstStyle>
            <a:lvl1pPr>
              <a:lnSpc>
                <a:spcPct val="85000"/>
              </a:lnSpc>
              <a:defRPr sz="2700"/>
            </a:lvl1pPr>
          </a:lstStyle>
          <a:p>
            <a:r>
              <a:rPr lang="de-DE"/>
              <a:t>Headline klein</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3" y="2168129"/>
            <a:ext cx="7936311"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21" name="Textplatzhalter 17">
            <a:extLst>
              <a:ext uri="{FF2B5EF4-FFF2-40B4-BE49-F238E27FC236}">
                <a16:creationId xmlns:a16="http://schemas.microsoft.com/office/drawing/2014/main" id="{1410E507-FF06-8D71-2398-8C7379478B31}"/>
              </a:ext>
            </a:extLst>
          </p:cNvPr>
          <p:cNvSpPr>
            <a:spLocks noGrp="1"/>
          </p:cNvSpPr>
          <p:nvPr>
            <p:ph type="body" sz="quarter" idx="17"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17" name="Bildplatzhalter 16">
            <a:extLst>
              <a:ext uri="{FF2B5EF4-FFF2-40B4-BE49-F238E27FC236}">
                <a16:creationId xmlns:a16="http://schemas.microsoft.com/office/drawing/2014/main" id="{B44908AF-4A0A-F862-3B08-9902EF89A302}"/>
              </a:ext>
            </a:extLst>
          </p:cNvPr>
          <p:cNvSpPr>
            <a:spLocks noGrp="1" noChangeAspect="1"/>
          </p:cNvSpPr>
          <p:nvPr>
            <p:ph type="pic" sz="quarter" idx="18"/>
          </p:nvPr>
        </p:nvSpPr>
        <p:spPr>
          <a:xfrm>
            <a:off x="174019" y="1039138"/>
            <a:ext cx="523499" cy="523499"/>
          </a:xfrm>
        </p:spPr>
        <p:txBody>
          <a:bodyPr>
            <a:noAutofit/>
          </a:bodyPr>
          <a:lstStyle/>
          <a:p>
            <a:endParaRPr lang="en-US"/>
          </a:p>
        </p:txBody>
      </p:sp>
    </p:spTree>
    <p:extLst>
      <p:ext uri="{BB962C8B-B14F-4D97-AF65-F5344CB8AC3E}">
        <p14:creationId xmlns:p14="http://schemas.microsoft.com/office/powerpoint/2010/main" val="273633694"/>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820">
          <p15:clr>
            <a:srgbClr val="FBAE40"/>
          </p15:clr>
        </p15:guide>
        <p15:guide id="8" orient="horz" pos="3884">
          <p15:clr>
            <a:srgbClr val="FBAE40"/>
          </p15:clr>
        </p15:guide>
        <p15:guide id="9" orient="horz" pos="867">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080587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842886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09373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265054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588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1782998714"/>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1503851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3460866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8089224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7276391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6886306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Subheadline – Text &amp; 4 Textfelder">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346977921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992942"/>
            <a:ext cx="3561379"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3" y="1843087"/>
            <a:ext cx="3561557"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4" name="Bildplatzhalter 16">
            <a:extLst>
              <a:ext uri="{FF2B5EF4-FFF2-40B4-BE49-F238E27FC236}">
                <a16:creationId xmlns:a16="http://schemas.microsoft.com/office/drawing/2014/main" id="{6D7D1BE8-2A43-E3F7-6A07-8A23DC5C391B}"/>
              </a:ext>
            </a:extLst>
          </p:cNvPr>
          <p:cNvSpPr>
            <a:spLocks noGrp="1" noChangeAspect="1"/>
          </p:cNvSpPr>
          <p:nvPr>
            <p:ph type="pic" sz="quarter" idx="18"/>
          </p:nvPr>
        </p:nvSpPr>
        <p:spPr>
          <a:xfrm>
            <a:off x="174019" y="1039138"/>
            <a:ext cx="523499" cy="523499"/>
          </a:xfrm>
        </p:spPr>
        <p:txBody>
          <a:bodyPr>
            <a:noAutofit/>
          </a:bodyPr>
          <a:lstStyle/>
          <a:p>
            <a:endParaRPr lang="en-US"/>
          </a:p>
        </p:txBody>
      </p:sp>
      <p:pic>
        <p:nvPicPr>
          <p:cNvPr id="29" name="Grafik 28">
            <a:extLst>
              <a:ext uri="{FF2B5EF4-FFF2-40B4-BE49-F238E27FC236}">
                <a16:creationId xmlns:a16="http://schemas.microsoft.com/office/drawing/2014/main" id="{7396752A-140E-E4FB-243D-F9052194A8C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4706541" y="758302"/>
            <a:ext cx="1897899" cy="1906043"/>
          </a:xfrm>
          <a:prstGeom prst="roundRect">
            <a:avLst>
              <a:gd name="adj" fmla="val 7824"/>
            </a:avLst>
          </a:prstGeom>
        </p:spPr>
      </p:pic>
      <p:pic>
        <p:nvPicPr>
          <p:cNvPr id="32" name="Grafik 31">
            <a:extLst>
              <a:ext uri="{FF2B5EF4-FFF2-40B4-BE49-F238E27FC236}">
                <a16:creationId xmlns:a16="http://schemas.microsoft.com/office/drawing/2014/main" id="{8AD88999-2D17-9FB1-93F6-148361038183}"/>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a:fillRect/>
          </a:stretch>
        </p:blipFill>
        <p:spPr>
          <a:xfrm>
            <a:off x="6658439" y="758302"/>
            <a:ext cx="1897899" cy="1906043"/>
          </a:xfrm>
          <a:prstGeom prst="roundRect">
            <a:avLst>
              <a:gd name="adj" fmla="val 7824"/>
            </a:avLst>
          </a:prstGeom>
        </p:spPr>
      </p:pic>
      <p:pic>
        <p:nvPicPr>
          <p:cNvPr id="33" name="Grafik 32">
            <a:extLst>
              <a:ext uri="{FF2B5EF4-FFF2-40B4-BE49-F238E27FC236}">
                <a16:creationId xmlns:a16="http://schemas.microsoft.com/office/drawing/2014/main" id="{97075158-B598-6287-EC2B-0F21E5673B09}"/>
              </a:ext>
            </a:extLst>
          </p:cNvPr>
          <p:cNvPicPr>
            <a:picLocks noChangeAspect="1"/>
          </p:cNvPicPr>
          <p:nvPr userDrawn="1"/>
        </p:nvPicPr>
        <p:blipFill>
          <a:blip r:embed="rId7">
            <a:extLst>
              <a:ext uri="{28A0092B-C50C-407E-A947-70E740481C1C}">
                <a14:useLocalDpi xmlns:a14="http://schemas.microsoft.com/office/drawing/2010/main"/>
              </a:ext>
            </a:extLst>
          </a:blip>
          <a:srcRect/>
          <a:stretch>
            <a:fillRect/>
          </a:stretch>
        </p:blipFill>
        <p:spPr>
          <a:xfrm>
            <a:off x="4706541" y="2718344"/>
            <a:ext cx="1897899" cy="1906043"/>
          </a:xfrm>
          <a:prstGeom prst="roundRect">
            <a:avLst>
              <a:gd name="adj" fmla="val 7824"/>
            </a:avLst>
          </a:prstGeom>
        </p:spPr>
      </p:pic>
      <p:pic>
        <p:nvPicPr>
          <p:cNvPr id="34" name="Grafik 33">
            <a:extLst>
              <a:ext uri="{FF2B5EF4-FFF2-40B4-BE49-F238E27FC236}">
                <a16:creationId xmlns:a16="http://schemas.microsoft.com/office/drawing/2014/main" id="{D7EFCFE6-297D-6FF3-34B3-0D38DABAE222}"/>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a:xfrm>
            <a:off x="6658439" y="2718344"/>
            <a:ext cx="1897899" cy="1906043"/>
          </a:xfrm>
          <a:prstGeom prst="roundRect">
            <a:avLst>
              <a:gd name="adj" fmla="val 7824"/>
            </a:avLst>
          </a:prstGeom>
        </p:spPr>
      </p:pic>
      <p:sp>
        <p:nvSpPr>
          <p:cNvPr id="38" name="Textplatzhalter 17">
            <a:extLst>
              <a:ext uri="{FF2B5EF4-FFF2-40B4-BE49-F238E27FC236}">
                <a16:creationId xmlns:a16="http://schemas.microsoft.com/office/drawing/2014/main" id="{C08CD3CA-7EF6-A105-6CC5-3D4D7295F98D}"/>
              </a:ext>
            </a:extLst>
          </p:cNvPr>
          <p:cNvSpPr>
            <a:spLocks noGrp="1"/>
          </p:cNvSpPr>
          <p:nvPr>
            <p:ph type="body" sz="quarter" idx="19"/>
          </p:nvPr>
        </p:nvSpPr>
        <p:spPr>
          <a:xfrm>
            <a:off x="4706540" y="1619517"/>
            <a:ext cx="1897899" cy="972475"/>
          </a:xfrm>
        </p:spPr>
        <p:txBody>
          <a:bodyPr lIns="144000" rIns="144000" bIns="36000" anchor="b"/>
          <a:lstStyle/>
          <a:p>
            <a:pPr lvl="0"/>
            <a:r>
              <a:rPr lang="de-DE"/>
              <a:t>Mastertextformat bearbeiten</a:t>
            </a:r>
          </a:p>
          <a:p>
            <a:pPr lvl="1"/>
            <a:r>
              <a:rPr lang="de-DE"/>
              <a:t>Zweite Ebene</a:t>
            </a:r>
          </a:p>
          <a:p>
            <a:pPr lvl="2"/>
            <a:r>
              <a:rPr lang="de-DE"/>
              <a:t>Dritte Ebene</a:t>
            </a:r>
          </a:p>
          <a:p>
            <a:pPr lvl="3"/>
            <a:r>
              <a:rPr lang="de-DE"/>
              <a:t>Vierte Ebene</a:t>
            </a:r>
          </a:p>
        </p:txBody>
      </p:sp>
      <p:sp>
        <p:nvSpPr>
          <p:cNvPr id="41" name="Textplatzhalter 17">
            <a:extLst>
              <a:ext uri="{FF2B5EF4-FFF2-40B4-BE49-F238E27FC236}">
                <a16:creationId xmlns:a16="http://schemas.microsoft.com/office/drawing/2014/main" id="{DAB6BD5D-8F42-902F-F684-D1917CA4FDA3}"/>
              </a:ext>
            </a:extLst>
          </p:cNvPr>
          <p:cNvSpPr>
            <a:spLocks noGrp="1"/>
          </p:cNvSpPr>
          <p:nvPr>
            <p:ph type="body" sz="quarter" idx="20"/>
          </p:nvPr>
        </p:nvSpPr>
        <p:spPr>
          <a:xfrm>
            <a:off x="6658439" y="1619517"/>
            <a:ext cx="1897899" cy="972475"/>
          </a:xfrm>
        </p:spPr>
        <p:txBody>
          <a:bodyPr lIns="144000" rIns="144000" bIns="36000" anchor="b"/>
          <a:lstStyle>
            <a:lvl1pPr>
              <a:defRPr>
                <a:solidFill>
                  <a:schemeClr val="bg1"/>
                </a:solidFill>
              </a:defRPr>
            </a:lvl1pPr>
            <a:lvl2pPr>
              <a:defRPr>
                <a:solidFill>
                  <a:schemeClr val="bg1"/>
                </a:solidFill>
              </a:defRPr>
            </a:lvl2pPr>
            <a:lvl3pPr>
              <a:defRPr>
                <a:solidFill>
                  <a:schemeClr val="bg1"/>
                </a:solidFill>
              </a:defRPr>
            </a:lvl3pPr>
          </a:lstStyle>
          <a:p>
            <a:pPr lvl="0"/>
            <a:r>
              <a:rPr lang="de-DE"/>
              <a:t>Mastertextformat bearbeiten</a:t>
            </a:r>
          </a:p>
          <a:p>
            <a:pPr lvl="1"/>
            <a:r>
              <a:rPr lang="de-DE"/>
              <a:t>Zweite Ebene</a:t>
            </a:r>
          </a:p>
          <a:p>
            <a:pPr lvl="2"/>
            <a:r>
              <a:rPr lang="de-DE"/>
              <a:t>Dritte Ebene</a:t>
            </a:r>
          </a:p>
          <a:p>
            <a:pPr lvl="3"/>
            <a:r>
              <a:rPr lang="de-DE"/>
              <a:t>Vierte Ebene</a:t>
            </a:r>
          </a:p>
        </p:txBody>
      </p:sp>
      <p:sp>
        <p:nvSpPr>
          <p:cNvPr id="42" name="Textplatzhalter 17">
            <a:extLst>
              <a:ext uri="{FF2B5EF4-FFF2-40B4-BE49-F238E27FC236}">
                <a16:creationId xmlns:a16="http://schemas.microsoft.com/office/drawing/2014/main" id="{30F042F2-9E58-52CB-E428-CDA4A1E2CA3E}"/>
              </a:ext>
            </a:extLst>
          </p:cNvPr>
          <p:cNvSpPr>
            <a:spLocks noGrp="1"/>
          </p:cNvSpPr>
          <p:nvPr>
            <p:ph type="body" sz="quarter" idx="21"/>
          </p:nvPr>
        </p:nvSpPr>
        <p:spPr>
          <a:xfrm>
            <a:off x="6658439" y="3651912"/>
            <a:ext cx="1897899" cy="972475"/>
          </a:xfrm>
        </p:spPr>
        <p:txBody>
          <a:bodyPr lIns="144000" rIns="144000" bIns="36000" anchor="b"/>
          <a:lstStyle>
            <a:lvl1pPr>
              <a:defRPr>
                <a:solidFill>
                  <a:schemeClr val="bg1"/>
                </a:solidFill>
              </a:defRPr>
            </a:lvl1pPr>
            <a:lvl2pPr>
              <a:defRPr>
                <a:solidFill>
                  <a:schemeClr val="bg1"/>
                </a:solidFill>
              </a:defRPr>
            </a:lvl2pPr>
            <a:lvl3pPr>
              <a:defRPr>
                <a:solidFill>
                  <a:schemeClr val="bg1"/>
                </a:solidFill>
              </a:defRPr>
            </a:lvl3pPr>
          </a:lstStyle>
          <a:p>
            <a:pPr lvl="0"/>
            <a:r>
              <a:rPr lang="de-DE"/>
              <a:t>Mastertextformat bearbeiten</a:t>
            </a:r>
          </a:p>
          <a:p>
            <a:pPr lvl="1"/>
            <a:r>
              <a:rPr lang="de-DE"/>
              <a:t>Zweite Ebene</a:t>
            </a:r>
          </a:p>
          <a:p>
            <a:pPr lvl="2"/>
            <a:r>
              <a:rPr lang="de-DE"/>
              <a:t>Dritte Ebene</a:t>
            </a:r>
          </a:p>
          <a:p>
            <a:pPr lvl="3"/>
            <a:r>
              <a:rPr lang="de-DE"/>
              <a:t>Vierte Ebene</a:t>
            </a:r>
          </a:p>
        </p:txBody>
      </p:sp>
      <p:sp>
        <p:nvSpPr>
          <p:cNvPr id="43" name="Textplatzhalter 17">
            <a:extLst>
              <a:ext uri="{FF2B5EF4-FFF2-40B4-BE49-F238E27FC236}">
                <a16:creationId xmlns:a16="http://schemas.microsoft.com/office/drawing/2014/main" id="{48DA294A-8878-B870-29B1-003249B42F7C}"/>
              </a:ext>
            </a:extLst>
          </p:cNvPr>
          <p:cNvSpPr>
            <a:spLocks noGrp="1"/>
          </p:cNvSpPr>
          <p:nvPr>
            <p:ph type="body" sz="quarter" idx="22"/>
          </p:nvPr>
        </p:nvSpPr>
        <p:spPr>
          <a:xfrm>
            <a:off x="4706541" y="3651912"/>
            <a:ext cx="1897899" cy="972475"/>
          </a:xfrm>
        </p:spPr>
        <p:txBody>
          <a:bodyPr lIns="144000" rIns="144000" bIns="36000" anchor="b"/>
          <a:lstStyle>
            <a:lvl1pPr>
              <a:defRPr>
                <a:solidFill>
                  <a:schemeClr val="tx1"/>
                </a:solidFill>
              </a:defRPr>
            </a:lvl1pPr>
            <a:lvl2pPr>
              <a:defRPr>
                <a:solidFill>
                  <a:schemeClr val="tx1"/>
                </a:solidFill>
              </a:defRPr>
            </a:lvl2pPr>
            <a:lvl3pPr>
              <a:defRPr>
                <a:solidFill>
                  <a:schemeClr val="tx1"/>
                </a:solidFill>
              </a:defRPr>
            </a:lvl3pPr>
          </a:lstStyle>
          <a:p>
            <a:pPr lvl="0"/>
            <a:r>
              <a:rPr lang="de-DE"/>
              <a:t>Mastertextformat bearbeiten</a:t>
            </a:r>
          </a:p>
          <a:p>
            <a:pPr lvl="1"/>
            <a:r>
              <a:rPr lang="de-DE"/>
              <a:t>Zweite Ebene</a:t>
            </a:r>
          </a:p>
          <a:p>
            <a:pPr lvl="2"/>
            <a:r>
              <a:rPr lang="de-DE"/>
              <a:t>Dritte Ebene</a:t>
            </a:r>
          </a:p>
          <a:p>
            <a:pPr lvl="3"/>
            <a:r>
              <a:rPr lang="de-DE"/>
              <a:t>Vierte Ebene</a:t>
            </a:r>
          </a:p>
        </p:txBody>
      </p:sp>
      <p:sp>
        <p:nvSpPr>
          <p:cNvPr id="3" name="Textplatzhalter 17">
            <a:extLst>
              <a:ext uri="{FF2B5EF4-FFF2-40B4-BE49-F238E27FC236}">
                <a16:creationId xmlns:a16="http://schemas.microsoft.com/office/drawing/2014/main" id="{1DFFBE6C-C05C-552B-2FC5-FC227015CD9F}"/>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5" name="Textplatzhalter 17">
            <a:extLst>
              <a:ext uri="{FF2B5EF4-FFF2-40B4-BE49-F238E27FC236}">
                <a16:creationId xmlns:a16="http://schemas.microsoft.com/office/drawing/2014/main" id="{80FE5E6C-4730-8F46-785A-C8DAE4B076C4}"/>
              </a:ext>
            </a:extLst>
          </p:cNvPr>
          <p:cNvSpPr>
            <a:spLocks noGrp="1"/>
          </p:cNvSpPr>
          <p:nvPr>
            <p:ph type="body" sz="quarter" idx="17" hasCustomPrompt="1"/>
          </p:nvPr>
        </p:nvSpPr>
        <p:spPr>
          <a:xfrm>
            <a:off x="875902" y="1431938"/>
            <a:ext cx="3561380"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Tree>
    <p:extLst>
      <p:ext uri="{BB962C8B-B14F-4D97-AF65-F5344CB8AC3E}">
        <p14:creationId xmlns:p14="http://schemas.microsoft.com/office/powerpoint/2010/main" val="1612895865"/>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guide id="9" pos="3953">
          <p15:clr>
            <a:srgbClr val="FBAE40"/>
          </p15:clr>
        </p15:guide>
        <p15:guide id="10" pos="3727">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1979189054"/>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264302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06980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3947525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57991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9782671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15274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844949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93855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980433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3568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Subheadline – Text &amp; 3 Textfelder">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962483614"/>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992942"/>
            <a:ext cx="3129203"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3" y="1843087"/>
            <a:ext cx="3129360"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4" name="Bildplatzhalter 16">
            <a:extLst>
              <a:ext uri="{FF2B5EF4-FFF2-40B4-BE49-F238E27FC236}">
                <a16:creationId xmlns:a16="http://schemas.microsoft.com/office/drawing/2014/main" id="{6D7D1BE8-2A43-E3F7-6A07-8A23DC5C391B}"/>
              </a:ext>
            </a:extLst>
          </p:cNvPr>
          <p:cNvSpPr>
            <a:spLocks noGrp="1" noChangeAspect="1"/>
          </p:cNvSpPr>
          <p:nvPr>
            <p:ph type="pic" sz="quarter" idx="18"/>
          </p:nvPr>
        </p:nvSpPr>
        <p:spPr>
          <a:xfrm>
            <a:off x="174019" y="1039138"/>
            <a:ext cx="523499" cy="523499"/>
          </a:xfrm>
        </p:spPr>
        <p:txBody>
          <a:bodyPr>
            <a:noAutofit/>
          </a:bodyPr>
          <a:lstStyle/>
          <a:p>
            <a:endParaRPr lang="en-US"/>
          </a:p>
        </p:txBody>
      </p:sp>
      <p:pic>
        <p:nvPicPr>
          <p:cNvPr id="29" name="Grafik 28">
            <a:extLst>
              <a:ext uri="{FF2B5EF4-FFF2-40B4-BE49-F238E27FC236}">
                <a16:creationId xmlns:a16="http://schemas.microsoft.com/office/drawing/2014/main" id="{7396752A-140E-E4FB-243D-F9052194A8C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4275535" y="758302"/>
            <a:ext cx="2584382" cy="3866085"/>
          </a:xfrm>
          <a:prstGeom prst="roundRect">
            <a:avLst>
              <a:gd name="adj" fmla="val 5746"/>
            </a:avLst>
          </a:prstGeom>
        </p:spPr>
      </p:pic>
      <p:pic>
        <p:nvPicPr>
          <p:cNvPr id="32" name="Grafik 31">
            <a:extLst>
              <a:ext uri="{FF2B5EF4-FFF2-40B4-BE49-F238E27FC236}">
                <a16:creationId xmlns:a16="http://schemas.microsoft.com/office/drawing/2014/main" id="{8AD88999-2D17-9FB1-93F6-148361038183}"/>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a:fillRect/>
          </a:stretch>
        </p:blipFill>
        <p:spPr>
          <a:xfrm>
            <a:off x="6913917" y="758302"/>
            <a:ext cx="1897899" cy="1906043"/>
          </a:xfrm>
          <a:prstGeom prst="roundRect">
            <a:avLst>
              <a:gd name="adj" fmla="val 7824"/>
            </a:avLst>
          </a:prstGeom>
        </p:spPr>
      </p:pic>
      <p:pic>
        <p:nvPicPr>
          <p:cNvPr id="33" name="Grafik 32">
            <a:extLst>
              <a:ext uri="{FF2B5EF4-FFF2-40B4-BE49-F238E27FC236}">
                <a16:creationId xmlns:a16="http://schemas.microsoft.com/office/drawing/2014/main" id="{97075158-B598-6287-EC2B-0F21E5673B09}"/>
              </a:ext>
            </a:extLst>
          </p:cNvPr>
          <p:cNvPicPr>
            <a:picLocks noChangeAspect="1"/>
          </p:cNvPicPr>
          <p:nvPr userDrawn="1"/>
        </p:nvPicPr>
        <p:blipFill>
          <a:blip r:embed="rId7">
            <a:extLst>
              <a:ext uri="{28A0092B-C50C-407E-A947-70E740481C1C}">
                <a14:useLocalDpi xmlns:a14="http://schemas.microsoft.com/office/drawing/2010/main"/>
              </a:ext>
            </a:extLst>
          </a:blip>
          <a:srcRect/>
          <a:stretch>
            <a:fillRect/>
          </a:stretch>
        </p:blipFill>
        <p:spPr>
          <a:xfrm>
            <a:off x="6913916" y="2718344"/>
            <a:ext cx="1897899" cy="1906043"/>
          </a:xfrm>
          <a:prstGeom prst="roundRect">
            <a:avLst>
              <a:gd name="adj" fmla="val 7824"/>
            </a:avLst>
          </a:prstGeom>
        </p:spPr>
      </p:pic>
      <p:sp>
        <p:nvSpPr>
          <p:cNvPr id="38" name="Textplatzhalter 17">
            <a:extLst>
              <a:ext uri="{FF2B5EF4-FFF2-40B4-BE49-F238E27FC236}">
                <a16:creationId xmlns:a16="http://schemas.microsoft.com/office/drawing/2014/main" id="{C08CD3CA-7EF6-A105-6CC5-3D4D7295F98D}"/>
              </a:ext>
            </a:extLst>
          </p:cNvPr>
          <p:cNvSpPr>
            <a:spLocks noGrp="1"/>
          </p:cNvSpPr>
          <p:nvPr>
            <p:ph type="body" sz="quarter" idx="19"/>
          </p:nvPr>
        </p:nvSpPr>
        <p:spPr>
          <a:xfrm>
            <a:off x="4275535" y="3651912"/>
            <a:ext cx="2584383" cy="972475"/>
          </a:xfrm>
        </p:spPr>
        <p:txBody>
          <a:bodyPr lIns="144000" rIns="144000" bIns="36000" anchor="b"/>
          <a:lstStyle/>
          <a:p>
            <a:pPr lvl="0"/>
            <a:r>
              <a:rPr lang="de-DE"/>
              <a:t>Mastertextformat bearbeiten</a:t>
            </a:r>
          </a:p>
          <a:p>
            <a:pPr lvl="1"/>
            <a:r>
              <a:rPr lang="de-DE"/>
              <a:t>Zweite Ebene</a:t>
            </a:r>
          </a:p>
          <a:p>
            <a:pPr lvl="2"/>
            <a:r>
              <a:rPr lang="de-DE"/>
              <a:t>Dritte Ebene</a:t>
            </a:r>
          </a:p>
          <a:p>
            <a:pPr lvl="3"/>
            <a:r>
              <a:rPr lang="de-DE"/>
              <a:t>Vierte Ebene</a:t>
            </a:r>
          </a:p>
        </p:txBody>
      </p:sp>
      <p:sp>
        <p:nvSpPr>
          <p:cNvPr id="41" name="Textplatzhalter 17">
            <a:extLst>
              <a:ext uri="{FF2B5EF4-FFF2-40B4-BE49-F238E27FC236}">
                <a16:creationId xmlns:a16="http://schemas.microsoft.com/office/drawing/2014/main" id="{DAB6BD5D-8F42-902F-F684-D1917CA4FDA3}"/>
              </a:ext>
            </a:extLst>
          </p:cNvPr>
          <p:cNvSpPr>
            <a:spLocks noGrp="1"/>
          </p:cNvSpPr>
          <p:nvPr>
            <p:ph type="body" sz="quarter" idx="20"/>
          </p:nvPr>
        </p:nvSpPr>
        <p:spPr>
          <a:xfrm>
            <a:off x="6913917" y="1619517"/>
            <a:ext cx="1897899" cy="972475"/>
          </a:xfrm>
        </p:spPr>
        <p:txBody>
          <a:bodyPr lIns="144000" rIns="144000" bIns="36000" anchor="b"/>
          <a:lstStyle>
            <a:lvl1pPr>
              <a:defRPr>
                <a:solidFill>
                  <a:schemeClr val="bg1"/>
                </a:solidFill>
              </a:defRPr>
            </a:lvl1pPr>
            <a:lvl2pPr>
              <a:defRPr>
                <a:solidFill>
                  <a:schemeClr val="bg1"/>
                </a:solidFill>
              </a:defRPr>
            </a:lvl2pPr>
            <a:lvl3pPr>
              <a:defRPr>
                <a:solidFill>
                  <a:schemeClr val="bg1"/>
                </a:solidFill>
              </a:defRPr>
            </a:lvl3pPr>
          </a:lstStyle>
          <a:p>
            <a:pPr lvl="0"/>
            <a:r>
              <a:rPr lang="de-DE"/>
              <a:t>Mastertextformat bearbeiten</a:t>
            </a:r>
          </a:p>
          <a:p>
            <a:pPr lvl="1"/>
            <a:r>
              <a:rPr lang="de-DE"/>
              <a:t>Zweite Ebene</a:t>
            </a:r>
          </a:p>
          <a:p>
            <a:pPr lvl="2"/>
            <a:r>
              <a:rPr lang="de-DE"/>
              <a:t>Dritte Ebene</a:t>
            </a:r>
          </a:p>
          <a:p>
            <a:pPr lvl="3"/>
            <a:r>
              <a:rPr lang="de-DE"/>
              <a:t>Vierte Ebene</a:t>
            </a:r>
          </a:p>
        </p:txBody>
      </p:sp>
      <p:sp>
        <p:nvSpPr>
          <p:cNvPr id="42" name="Textplatzhalter 17">
            <a:extLst>
              <a:ext uri="{FF2B5EF4-FFF2-40B4-BE49-F238E27FC236}">
                <a16:creationId xmlns:a16="http://schemas.microsoft.com/office/drawing/2014/main" id="{30F042F2-9E58-52CB-E428-CDA4A1E2CA3E}"/>
              </a:ext>
            </a:extLst>
          </p:cNvPr>
          <p:cNvSpPr>
            <a:spLocks noGrp="1"/>
          </p:cNvSpPr>
          <p:nvPr>
            <p:ph type="body" sz="quarter" idx="21"/>
          </p:nvPr>
        </p:nvSpPr>
        <p:spPr>
          <a:xfrm>
            <a:off x="6913917" y="3651912"/>
            <a:ext cx="1897899" cy="972475"/>
          </a:xfrm>
        </p:spPr>
        <p:txBody>
          <a:bodyPr lIns="144000" rIns="144000" bIns="36000" anchor="b"/>
          <a:lstStyle>
            <a:lvl1pPr>
              <a:defRPr>
                <a:solidFill>
                  <a:schemeClr val="bg1"/>
                </a:solidFill>
              </a:defRPr>
            </a:lvl1pPr>
            <a:lvl2pPr>
              <a:defRPr>
                <a:solidFill>
                  <a:schemeClr val="bg1"/>
                </a:solidFill>
              </a:defRPr>
            </a:lvl2pPr>
            <a:lvl3pPr>
              <a:defRPr>
                <a:solidFill>
                  <a:schemeClr val="bg1"/>
                </a:solidFill>
              </a:defRPr>
            </a:lvl3pPr>
          </a:lstStyle>
          <a:p>
            <a:pPr lvl="0"/>
            <a:r>
              <a:rPr lang="de-DE"/>
              <a:t>Mastertextformat bearbeiten</a:t>
            </a:r>
          </a:p>
          <a:p>
            <a:pPr lvl="1"/>
            <a:r>
              <a:rPr lang="de-DE"/>
              <a:t>Zweite Ebene</a:t>
            </a:r>
          </a:p>
          <a:p>
            <a:pPr lvl="2"/>
            <a:r>
              <a:rPr lang="de-DE"/>
              <a:t>Dritte Ebene</a:t>
            </a:r>
          </a:p>
          <a:p>
            <a:pPr lvl="3"/>
            <a:r>
              <a:rPr lang="de-DE"/>
              <a:t>Vierte Ebene</a:t>
            </a:r>
          </a:p>
        </p:txBody>
      </p:sp>
      <p:sp>
        <p:nvSpPr>
          <p:cNvPr id="3" name="Textplatzhalter 17">
            <a:extLst>
              <a:ext uri="{FF2B5EF4-FFF2-40B4-BE49-F238E27FC236}">
                <a16:creationId xmlns:a16="http://schemas.microsoft.com/office/drawing/2014/main" id="{5C28D5E1-CE2B-A5B2-7317-9B0A2FC7CD52}"/>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5" name="Textplatzhalter 17">
            <a:extLst>
              <a:ext uri="{FF2B5EF4-FFF2-40B4-BE49-F238E27FC236}">
                <a16:creationId xmlns:a16="http://schemas.microsoft.com/office/drawing/2014/main" id="{59A22B75-7C30-847E-7D9A-1B18C9DBF48D}"/>
              </a:ext>
            </a:extLst>
          </p:cNvPr>
          <p:cNvSpPr>
            <a:spLocks noGrp="1"/>
          </p:cNvSpPr>
          <p:nvPr>
            <p:ph type="body" sz="quarter" idx="17" hasCustomPrompt="1"/>
          </p:nvPr>
        </p:nvSpPr>
        <p:spPr>
          <a:xfrm>
            <a:off x="875903" y="1431938"/>
            <a:ext cx="3129203"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Tree>
    <p:extLst>
      <p:ext uri="{BB962C8B-B14F-4D97-AF65-F5344CB8AC3E}">
        <p14:creationId xmlns:p14="http://schemas.microsoft.com/office/powerpoint/2010/main" val="1161468194"/>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guide id="9" pos="3591">
          <p15:clr>
            <a:srgbClr val="FBAE40"/>
          </p15:clr>
        </p15:guide>
        <p15:guide id="10" pos="3364">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135563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205607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95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2322613756"/>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303622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2924013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7048318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5661375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4257361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701470229"/>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030500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510178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_Logo dunkel">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6FA6C4E4-23DA-E119-2653-96BC66353FEB}"/>
              </a:ext>
            </a:extLst>
          </p:cNvPr>
          <p:cNvGraphicFramePr>
            <a:graphicFrameLocks noChangeAspect="1"/>
          </p:cNvGraphicFramePr>
          <p:nvPr userDrawn="1">
            <p:custDataLst>
              <p:tags r:id="rId1"/>
            </p:custDataLst>
            <p:extLst>
              <p:ext uri="{D42A27DB-BD31-4B8C-83A1-F6EECF244321}">
                <p14:modId xmlns:p14="http://schemas.microsoft.com/office/powerpoint/2010/main" val="2905649811"/>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6FA6C4E4-23DA-E119-2653-96BC66353FEB}"/>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3" name="Bildplatzhalter 28">
            <a:extLst>
              <a:ext uri="{FF2B5EF4-FFF2-40B4-BE49-F238E27FC236}">
                <a16:creationId xmlns:a16="http://schemas.microsoft.com/office/drawing/2014/main" id="{139B8F56-CAE2-2C60-2481-592660D764DC}"/>
              </a:ext>
            </a:extLst>
          </p:cNvPr>
          <p:cNvSpPr>
            <a:spLocks noGrp="1"/>
          </p:cNvSpPr>
          <p:nvPr>
            <p:ph type="pic" sz="quarter" idx="12" hasCustomPrompt="1"/>
          </p:nvPr>
        </p:nvSpPr>
        <p:spPr>
          <a:xfrm>
            <a:off x="0" y="0"/>
            <a:ext cx="9144000" cy="5143500"/>
          </a:xfrm>
          <a:pattFill prst="wdUpDiag">
            <a:fgClr>
              <a:schemeClr val="accent1"/>
            </a:fgClr>
            <a:bgClr>
              <a:schemeClr val="bg2"/>
            </a:bgClr>
          </a:pattFill>
        </p:spPr>
        <p:txBody>
          <a:bodyPr>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sz="900"/>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endParaRPr lang="en-US"/>
          </a:p>
          <a:p>
            <a:endParaRPr lang="en-US"/>
          </a:p>
        </p:txBody>
      </p:sp>
      <p:sp>
        <p:nvSpPr>
          <p:cNvPr id="2" name="Titel 1">
            <a:extLst>
              <a:ext uri="{FF2B5EF4-FFF2-40B4-BE49-F238E27FC236}">
                <a16:creationId xmlns:a16="http://schemas.microsoft.com/office/drawing/2014/main" id="{A5B12832-2148-B918-D9F7-BCEC406BDCB4}"/>
              </a:ext>
            </a:extLst>
          </p:cNvPr>
          <p:cNvSpPr>
            <a:spLocks noGrp="1"/>
          </p:cNvSpPr>
          <p:nvPr>
            <p:ph type="ctrTitle"/>
          </p:nvPr>
        </p:nvSpPr>
        <p:spPr>
          <a:xfrm>
            <a:off x="225028" y="494341"/>
            <a:ext cx="5967413" cy="467436"/>
          </a:xfrm>
        </p:spPr>
        <p:txBody>
          <a:bodyPr vert="horz" anchor="t"/>
          <a:lstStyle>
            <a:lvl1pPr algn="l">
              <a:defRPr sz="3375">
                <a:solidFill>
                  <a:schemeClr val="tx1"/>
                </a:solidFill>
              </a:defRPr>
            </a:lvl1pPr>
          </a:lstStyle>
          <a:p>
            <a:r>
              <a:rPr lang="de-DE"/>
              <a:t>Mastertitelformat bearbeiten</a:t>
            </a:r>
            <a:endParaRPr lang="en-US"/>
          </a:p>
        </p:txBody>
      </p:sp>
      <p:sp>
        <p:nvSpPr>
          <p:cNvPr id="3" name="Untertitel 2">
            <a:extLst>
              <a:ext uri="{FF2B5EF4-FFF2-40B4-BE49-F238E27FC236}">
                <a16:creationId xmlns:a16="http://schemas.microsoft.com/office/drawing/2014/main" id="{A2B2B4F6-33A1-3B12-BCD7-4D241DD17439}"/>
              </a:ext>
            </a:extLst>
          </p:cNvPr>
          <p:cNvSpPr>
            <a:spLocks noGrp="1"/>
          </p:cNvSpPr>
          <p:nvPr>
            <p:ph type="subTitle" idx="1"/>
          </p:nvPr>
        </p:nvSpPr>
        <p:spPr>
          <a:xfrm>
            <a:off x="225028" y="1429212"/>
            <a:ext cx="5967413" cy="507598"/>
          </a:xfrm>
        </p:spPr>
        <p:txBody>
          <a:bodyPr tIns="324000"/>
          <a:lstStyle>
            <a:lvl1pPr marL="0" indent="0" algn="l">
              <a:buNone/>
              <a:defRPr sz="135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a:p>
        </p:txBody>
      </p:sp>
      <p:sp>
        <p:nvSpPr>
          <p:cNvPr id="6" name="Tabellenplatzhalter 22">
            <a:extLst>
              <a:ext uri="{FF2B5EF4-FFF2-40B4-BE49-F238E27FC236}">
                <a16:creationId xmlns:a16="http://schemas.microsoft.com/office/drawing/2014/main" id="{6CE4BCC0-0333-03ED-8BEC-457D4C209711}"/>
              </a:ext>
            </a:extLst>
          </p:cNvPr>
          <p:cNvSpPr>
            <a:spLocks noGrp="1" noChangeAspect="1"/>
          </p:cNvSpPr>
          <p:nvPr>
            <p:ph type="tbl" sz="quarter" idx="14"/>
          </p:nvPr>
        </p:nvSpPr>
        <p:spPr>
          <a:xfrm>
            <a:off x="6752630" y="4360882"/>
            <a:ext cx="1897262"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3497234122"/>
      </p:ext>
    </p:extLst>
  </p:cSld>
  <p:clrMapOvr>
    <a:masterClrMapping/>
  </p:clrMapOvr>
  <p:extLst>
    <p:ext uri="{DCECCB84-F9BA-43D5-87BE-67443E8EF086}">
      <p15:sldGuideLst xmlns:p15="http://schemas.microsoft.com/office/powerpoint/2012/main">
        <p15:guide id="2" pos="189">
          <p15:clr>
            <a:srgbClr val="FBAE40"/>
          </p15:clr>
        </p15:guide>
        <p15:guide id="3" pos="7265">
          <p15:clr>
            <a:srgbClr val="FBAE40"/>
          </p15:clr>
        </p15:guide>
        <p15:guide id="4" pos="520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Subheadline – Text &amp; 2 Textfelder">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210697016"/>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992942"/>
            <a:ext cx="3129203"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3" y="1843087"/>
            <a:ext cx="3129360"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4" name="Bildplatzhalter 16">
            <a:extLst>
              <a:ext uri="{FF2B5EF4-FFF2-40B4-BE49-F238E27FC236}">
                <a16:creationId xmlns:a16="http://schemas.microsoft.com/office/drawing/2014/main" id="{6D7D1BE8-2A43-E3F7-6A07-8A23DC5C391B}"/>
              </a:ext>
            </a:extLst>
          </p:cNvPr>
          <p:cNvSpPr>
            <a:spLocks noGrp="1" noChangeAspect="1"/>
          </p:cNvSpPr>
          <p:nvPr>
            <p:ph type="pic" sz="quarter" idx="18"/>
          </p:nvPr>
        </p:nvSpPr>
        <p:spPr>
          <a:xfrm>
            <a:off x="174019" y="1039138"/>
            <a:ext cx="523499" cy="523499"/>
          </a:xfrm>
        </p:spPr>
        <p:txBody>
          <a:bodyPr>
            <a:noAutofit/>
          </a:bodyPr>
          <a:lstStyle/>
          <a:p>
            <a:endParaRPr lang="en-US"/>
          </a:p>
        </p:txBody>
      </p:sp>
      <p:pic>
        <p:nvPicPr>
          <p:cNvPr id="32" name="Grafik 31">
            <a:extLst>
              <a:ext uri="{FF2B5EF4-FFF2-40B4-BE49-F238E27FC236}">
                <a16:creationId xmlns:a16="http://schemas.microsoft.com/office/drawing/2014/main" id="{8AD88999-2D17-9FB1-93F6-148361038183}"/>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4491037" y="758302"/>
            <a:ext cx="4320779" cy="1906043"/>
          </a:xfrm>
          <a:prstGeom prst="roundRect">
            <a:avLst>
              <a:gd name="adj" fmla="val 7824"/>
            </a:avLst>
          </a:prstGeom>
        </p:spPr>
      </p:pic>
      <p:pic>
        <p:nvPicPr>
          <p:cNvPr id="33" name="Grafik 32">
            <a:extLst>
              <a:ext uri="{FF2B5EF4-FFF2-40B4-BE49-F238E27FC236}">
                <a16:creationId xmlns:a16="http://schemas.microsoft.com/office/drawing/2014/main" id="{97075158-B598-6287-EC2B-0F21E5673B09}"/>
              </a:ext>
            </a:extLst>
          </p:cNvPr>
          <p:cNvPicPr>
            <a:picLocks noChangeAspect="1"/>
          </p:cNvPicPr>
          <p:nvPr userDrawn="1"/>
        </p:nvPicPr>
        <p:blipFill>
          <a:blip r:embed="rId6">
            <a:extLst>
              <a:ext uri="{28A0092B-C50C-407E-A947-70E740481C1C}">
                <a14:useLocalDpi xmlns:a14="http://schemas.microsoft.com/office/drawing/2010/main"/>
              </a:ext>
            </a:extLst>
          </a:blip>
          <a:srcRect/>
          <a:stretch>
            <a:fillRect/>
          </a:stretch>
        </p:blipFill>
        <p:spPr>
          <a:xfrm flipH="1">
            <a:off x="4491038" y="2718344"/>
            <a:ext cx="4320778" cy="1906043"/>
          </a:xfrm>
          <a:prstGeom prst="roundRect">
            <a:avLst>
              <a:gd name="adj" fmla="val 7824"/>
            </a:avLst>
          </a:prstGeom>
        </p:spPr>
      </p:pic>
      <p:sp>
        <p:nvSpPr>
          <p:cNvPr id="41" name="Textplatzhalter 17">
            <a:extLst>
              <a:ext uri="{FF2B5EF4-FFF2-40B4-BE49-F238E27FC236}">
                <a16:creationId xmlns:a16="http://schemas.microsoft.com/office/drawing/2014/main" id="{DAB6BD5D-8F42-902F-F684-D1917CA4FDA3}"/>
              </a:ext>
            </a:extLst>
          </p:cNvPr>
          <p:cNvSpPr>
            <a:spLocks noGrp="1"/>
          </p:cNvSpPr>
          <p:nvPr>
            <p:ph type="body" sz="quarter" idx="20"/>
          </p:nvPr>
        </p:nvSpPr>
        <p:spPr>
          <a:xfrm>
            <a:off x="4491037" y="1806716"/>
            <a:ext cx="4320779" cy="785275"/>
          </a:xfrm>
        </p:spPr>
        <p:txBody>
          <a:bodyPr lIns="252000" rIns="252000" bIns="36000" anchor="b"/>
          <a:lstStyle>
            <a:lvl1pPr>
              <a:defRPr>
                <a:solidFill>
                  <a:schemeClr val="bg1"/>
                </a:solidFill>
              </a:defRPr>
            </a:lvl1pPr>
            <a:lvl2pPr>
              <a:defRPr>
                <a:solidFill>
                  <a:schemeClr val="bg1"/>
                </a:solidFill>
              </a:defRPr>
            </a:lvl2pPr>
            <a:lvl3pPr>
              <a:defRPr>
                <a:solidFill>
                  <a:schemeClr val="bg1"/>
                </a:solidFill>
              </a:defRPr>
            </a:lvl3pPr>
          </a:lstStyle>
          <a:p>
            <a:pPr lvl="0"/>
            <a:r>
              <a:rPr lang="de-DE"/>
              <a:t>Mastertextformat bearbeiten</a:t>
            </a:r>
          </a:p>
          <a:p>
            <a:pPr lvl="1"/>
            <a:r>
              <a:rPr lang="de-DE"/>
              <a:t>Zweite Ebene</a:t>
            </a:r>
          </a:p>
          <a:p>
            <a:pPr lvl="2"/>
            <a:r>
              <a:rPr lang="de-DE"/>
              <a:t>Dritte Ebene</a:t>
            </a:r>
          </a:p>
          <a:p>
            <a:pPr lvl="3"/>
            <a:r>
              <a:rPr lang="de-DE"/>
              <a:t>Vierte Ebene</a:t>
            </a:r>
          </a:p>
        </p:txBody>
      </p:sp>
      <p:sp>
        <p:nvSpPr>
          <p:cNvPr id="42" name="Textplatzhalter 17">
            <a:extLst>
              <a:ext uri="{FF2B5EF4-FFF2-40B4-BE49-F238E27FC236}">
                <a16:creationId xmlns:a16="http://schemas.microsoft.com/office/drawing/2014/main" id="{30F042F2-9E58-52CB-E428-CDA4A1E2CA3E}"/>
              </a:ext>
            </a:extLst>
          </p:cNvPr>
          <p:cNvSpPr>
            <a:spLocks noGrp="1"/>
          </p:cNvSpPr>
          <p:nvPr>
            <p:ph type="body" sz="quarter" idx="21"/>
          </p:nvPr>
        </p:nvSpPr>
        <p:spPr>
          <a:xfrm>
            <a:off x="4491037" y="3839112"/>
            <a:ext cx="4320779" cy="785275"/>
          </a:xfrm>
        </p:spPr>
        <p:txBody>
          <a:bodyPr lIns="252000" rIns="252000" bIns="36000" anchor="b"/>
          <a:lstStyle>
            <a:lvl1pPr>
              <a:defRPr>
                <a:solidFill>
                  <a:schemeClr val="bg1"/>
                </a:solidFill>
              </a:defRPr>
            </a:lvl1pPr>
            <a:lvl2pPr>
              <a:defRPr>
                <a:solidFill>
                  <a:schemeClr val="bg1"/>
                </a:solidFill>
              </a:defRPr>
            </a:lvl2pPr>
            <a:lvl3pPr>
              <a:defRPr>
                <a:solidFill>
                  <a:schemeClr val="bg1"/>
                </a:solidFill>
              </a:defRPr>
            </a:lvl3pPr>
          </a:lstStyle>
          <a:p>
            <a:pPr lvl="0"/>
            <a:r>
              <a:rPr lang="de-DE"/>
              <a:t>Mastertextformat bearbeiten</a:t>
            </a:r>
          </a:p>
          <a:p>
            <a:pPr lvl="1"/>
            <a:r>
              <a:rPr lang="de-DE"/>
              <a:t>Zweite Ebene</a:t>
            </a:r>
          </a:p>
          <a:p>
            <a:pPr lvl="2"/>
            <a:r>
              <a:rPr lang="de-DE"/>
              <a:t>Dritte Ebene</a:t>
            </a:r>
          </a:p>
          <a:p>
            <a:pPr lvl="3"/>
            <a:r>
              <a:rPr lang="de-DE"/>
              <a:t>Vierte Ebene</a:t>
            </a:r>
          </a:p>
        </p:txBody>
      </p:sp>
      <p:sp>
        <p:nvSpPr>
          <p:cNvPr id="3" name="Textplatzhalter 17">
            <a:extLst>
              <a:ext uri="{FF2B5EF4-FFF2-40B4-BE49-F238E27FC236}">
                <a16:creationId xmlns:a16="http://schemas.microsoft.com/office/drawing/2014/main" id="{A9B12ACF-CACD-3CA5-FB8F-B63518B964E3}"/>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5" name="Textplatzhalter 17">
            <a:extLst>
              <a:ext uri="{FF2B5EF4-FFF2-40B4-BE49-F238E27FC236}">
                <a16:creationId xmlns:a16="http://schemas.microsoft.com/office/drawing/2014/main" id="{204679F2-8F36-B0DF-736B-E4EA40A866C4}"/>
              </a:ext>
            </a:extLst>
          </p:cNvPr>
          <p:cNvSpPr>
            <a:spLocks noGrp="1"/>
          </p:cNvSpPr>
          <p:nvPr>
            <p:ph type="body" sz="quarter" idx="17" hasCustomPrompt="1"/>
          </p:nvPr>
        </p:nvSpPr>
        <p:spPr>
          <a:xfrm>
            <a:off x="875903" y="1431938"/>
            <a:ext cx="3129203"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Tree>
    <p:extLst>
      <p:ext uri="{BB962C8B-B14F-4D97-AF65-F5344CB8AC3E}">
        <p14:creationId xmlns:p14="http://schemas.microsoft.com/office/powerpoint/2010/main" val="1725541346"/>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guide id="9" pos="3772">
          <p15:clr>
            <a:srgbClr val="FBAE40"/>
          </p15:clr>
        </p15:guide>
        <p15:guide id="10" pos="3364">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1103415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88656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8556255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88538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20234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179056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82115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32800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48495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234112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Subheadline – Text &amp; 4x Text unten">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038022765"/>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4" y="992942"/>
            <a:ext cx="7719220"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4" y="1843087"/>
            <a:ext cx="7719220"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4" name="Bildplatzhalter 16">
            <a:extLst>
              <a:ext uri="{FF2B5EF4-FFF2-40B4-BE49-F238E27FC236}">
                <a16:creationId xmlns:a16="http://schemas.microsoft.com/office/drawing/2014/main" id="{6D7D1BE8-2A43-E3F7-6A07-8A23DC5C391B}"/>
              </a:ext>
            </a:extLst>
          </p:cNvPr>
          <p:cNvSpPr>
            <a:spLocks noGrp="1" noChangeAspect="1"/>
          </p:cNvSpPr>
          <p:nvPr>
            <p:ph type="pic" sz="quarter" idx="18"/>
          </p:nvPr>
        </p:nvSpPr>
        <p:spPr>
          <a:xfrm>
            <a:off x="174019" y="1039138"/>
            <a:ext cx="523499" cy="523499"/>
          </a:xfrm>
        </p:spPr>
        <p:txBody>
          <a:bodyPr>
            <a:noAutofit/>
          </a:bodyPr>
          <a:lstStyle/>
          <a:p>
            <a:endParaRPr lang="en-US"/>
          </a:p>
        </p:txBody>
      </p:sp>
      <p:pic>
        <p:nvPicPr>
          <p:cNvPr id="29" name="Grafik 28">
            <a:extLst>
              <a:ext uri="{FF2B5EF4-FFF2-40B4-BE49-F238E27FC236}">
                <a16:creationId xmlns:a16="http://schemas.microsoft.com/office/drawing/2014/main" id="{7396752A-140E-E4FB-243D-F9052194A8C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2816343" y="2718344"/>
            <a:ext cx="1897899" cy="1906043"/>
          </a:xfrm>
          <a:prstGeom prst="roundRect">
            <a:avLst>
              <a:gd name="adj" fmla="val 7824"/>
            </a:avLst>
          </a:prstGeom>
        </p:spPr>
      </p:pic>
      <p:pic>
        <p:nvPicPr>
          <p:cNvPr id="33" name="Grafik 32">
            <a:extLst>
              <a:ext uri="{FF2B5EF4-FFF2-40B4-BE49-F238E27FC236}">
                <a16:creationId xmlns:a16="http://schemas.microsoft.com/office/drawing/2014/main" id="{97075158-B598-6287-EC2B-0F21E5673B09}"/>
              </a:ext>
            </a:extLst>
          </p:cNvPr>
          <p:cNvPicPr>
            <a:picLocks noChangeAspect="1"/>
          </p:cNvPicPr>
          <p:nvPr userDrawn="1"/>
        </p:nvPicPr>
        <p:blipFill>
          <a:blip r:embed="rId6">
            <a:extLst>
              <a:ext uri="{28A0092B-C50C-407E-A947-70E740481C1C}">
                <a14:useLocalDpi xmlns:a14="http://schemas.microsoft.com/office/drawing/2010/main"/>
              </a:ext>
            </a:extLst>
          </a:blip>
          <a:srcRect/>
          <a:stretch>
            <a:fillRect/>
          </a:stretch>
        </p:blipFill>
        <p:spPr>
          <a:xfrm>
            <a:off x="4756784" y="2718344"/>
            <a:ext cx="1897899" cy="1906043"/>
          </a:xfrm>
          <a:prstGeom prst="roundRect">
            <a:avLst>
              <a:gd name="adj" fmla="val 7824"/>
            </a:avLst>
          </a:prstGeom>
        </p:spPr>
      </p:pic>
      <p:pic>
        <p:nvPicPr>
          <p:cNvPr id="34" name="Grafik 33">
            <a:extLst>
              <a:ext uri="{FF2B5EF4-FFF2-40B4-BE49-F238E27FC236}">
                <a16:creationId xmlns:a16="http://schemas.microsoft.com/office/drawing/2014/main" id="{D7EFCFE6-297D-6FF3-34B3-0D38DABAE222}"/>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a:xfrm>
            <a:off x="6697223" y="2718344"/>
            <a:ext cx="1897899" cy="1906043"/>
          </a:xfrm>
          <a:prstGeom prst="roundRect">
            <a:avLst>
              <a:gd name="adj" fmla="val 7824"/>
            </a:avLst>
          </a:prstGeom>
        </p:spPr>
      </p:pic>
      <p:sp>
        <p:nvSpPr>
          <p:cNvPr id="42" name="Textplatzhalter 17">
            <a:extLst>
              <a:ext uri="{FF2B5EF4-FFF2-40B4-BE49-F238E27FC236}">
                <a16:creationId xmlns:a16="http://schemas.microsoft.com/office/drawing/2014/main" id="{30F042F2-9E58-52CB-E428-CDA4A1E2CA3E}"/>
              </a:ext>
            </a:extLst>
          </p:cNvPr>
          <p:cNvSpPr>
            <a:spLocks noGrp="1"/>
          </p:cNvSpPr>
          <p:nvPr>
            <p:ph type="body" sz="quarter" idx="21"/>
          </p:nvPr>
        </p:nvSpPr>
        <p:spPr>
          <a:xfrm>
            <a:off x="6697223" y="3799871"/>
            <a:ext cx="1897899" cy="824516"/>
          </a:xfrm>
        </p:spPr>
        <p:txBody>
          <a:bodyPr lIns="144000" rIns="144000" bIns="36000" anchor="b"/>
          <a:lstStyle>
            <a:lvl1pPr>
              <a:defRPr sz="1200">
                <a:solidFill>
                  <a:schemeClr val="tx1"/>
                </a:solidFill>
              </a:defRPr>
            </a:lvl1pPr>
            <a:lvl2pPr>
              <a:defRPr sz="1200">
                <a:solidFill>
                  <a:schemeClr val="tx1"/>
                </a:solidFill>
              </a:defRPr>
            </a:lvl2pPr>
            <a:lvl3pPr>
              <a:defRPr sz="1200">
                <a:solidFill>
                  <a:schemeClr val="tx1"/>
                </a:solidFill>
              </a:defRPr>
            </a:lvl3pPr>
            <a:lvl4pPr>
              <a:defRPr sz="1200"/>
            </a:lvl4pPr>
          </a:lstStyle>
          <a:p>
            <a:pPr lvl="0"/>
            <a:r>
              <a:rPr lang="de-DE"/>
              <a:t>Mastertextformat bearbeiten</a:t>
            </a:r>
          </a:p>
          <a:p>
            <a:pPr lvl="1"/>
            <a:r>
              <a:rPr lang="de-DE"/>
              <a:t>Zweite Ebene</a:t>
            </a:r>
          </a:p>
          <a:p>
            <a:pPr lvl="2"/>
            <a:r>
              <a:rPr lang="de-DE"/>
              <a:t>Dritte Ebene</a:t>
            </a:r>
          </a:p>
          <a:p>
            <a:pPr lvl="3"/>
            <a:r>
              <a:rPr lang="de-DE"/>
              <a:t>Vierte Ebene</a:t>
            </a:r>
          </a:p>
        </p:txBody>
      </p:sp>
      <p:sp>
        <p:nvSpPr>
          <p:cNvPr id="43" name="Textplatzhalter 17">
            <a:extLst>
              <a:ext uri="{FF2B5EF4-FFF2-40B4-BE49-F238E27FC236}">
                <a16:creationId xmlns:a16="http://schemas.microsoft.com/office/drawing/2014/main" id="{48DA294A-8878-B870-29B1-003249B42F7C}"/>
              </a:ext>
            </a:extLst>
          </p:cNvPr>
          <p:cNvSpPr>
            <a:spLocks noGrp="1"/>
          </p:cNvSpPr>
          <p:nvPr>
            <p:ph type="body" sz="quarter" idx="22"/>
          </p:nvPr>
        </p:nvSpPr>
        <p:spPr>
          <a:xfrm>
            <a:off x="4756784" y="3799871"/>
            <a:ext cx="1897899" cy="824516"/>
          </a:xfrm>
        </p:spPr>
        <p:txBody>
          <a:bodyPr lIns="144000" rIns="144000" bIns="36000" anchor="b"/>
          <a:lstStyle>
            <a:lvl1pPr>
              <a:defRPr sz="1200">
                <a:solidFill>
                  <a:schemeClr val="tx1"/>
                </a:solidFill>
              </a:defRPr>
            </a:lvl1pPr>
            <a:lvl2pPr>
              <a:defRPr sz="1200">
                <a:solidFill>
                  <a:schemeClr val="tx1"/>
                </a:solidFill>
              </a:defRPr>
            </a:lvl2pPr>
            <a:lvl3pPr>
              <a:defRPr sz="1200">
                <a:solidFill>
                  <a:schemeClr val="tx1"/>
                </a:solidFill>
              </a:defRPr>
            </a:lvl3pPr>
            <a:lvl4pPr>
              <a:defRPr sz="1200"/>
            </a:lvl4pPr>
          </a:lstStyle>
          <a:p>
            <a:pPr lvl="0"/>
            <a:r>
              <a:rPr lang="de-DE"/>
              <a:t>Mastertextformat bearbeiten</a:t>
            </a:r>
          </a:p>
          <a:p>
            <a:pPr lvl="1"/>
            <a:r>
              <a:rPr lang="de-DE"/>
              <a:t>Zweite Ebene</a:t>
            </a:r>
          </a:p>
          <a:p>
            <a:pPr lvl="2"/>
            <a:r>
              <a:rPr lang="de-DE"/>
              <a:t>Dritte Ebene</a:t>
            </a:r>
          </a:p>
          <a:p>
            <a:pPr lvl="3"/>
            <a:r>
              <a:rPr lang="de-DE"/>
              <a:t>Vierte Ebene</a:t>
            </a:r>
          </a:p>
        </p:txBody>
      </p:sp>
      <p:pic>
        <p:nvPicPr>
          <p:cNvPr id="6" name="Grafik 5">
            <a:extLst>
              <a:ext uri="{FF2B5EF4-FFF2-40B4-BE49-F238E27FC236}">
                <a16:creationId xmlns:a16="http://schemas.microsoft.com/office/drawing/2014/main" id="{2EF845EB-F9CC-3485-FA47-C57E93FB9F2E}"/>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a:xfrm>
            <a:off x="875903" y="2718344"/>
            <a:ext cx="1897899" cy="1906043"/>
          </a:xfrm>
          <a:prstGeom prst="roundRect">
            <a:avLst>
              <a:gd name="adj" fmla="val 7824"/>
            </a:avLst>
          </a:prstGeom>
        </p:spPr>
      </p:pic>
      <p:sp>
        <p:nvSpPr>
          <p:cNvPr id="38" name="Textplatzhalter 17">
            <a:extLst>
              <a:ext uri="{FF2B5EF4-FFF2-40B4-BE49-F238E27FC236}">
                <a16:creationId xmlns:a16="http://schemas.microsoft.com/office/drawing/2014/main" id="{C08CD3CA-7EF6-A105-6CC5-3D4D7295F98D}"/>
              </a:ext>
            </a:extLst>
          </p:cNvPr>
          <p:cNvSpPr>
            <a:spLocks noGrp="1"/>
          </p:cNvSpPr>
          <p:nvPr>
            <p:ph type="body" sz="quarter" idx="19"/>
          </p:nvPr>
        </p:nvSpPr>
        <p:spPr>
          <a:xfrm>
            <a:off x="875903" y="3799872"/>
            <a:ext cx="1897899" cy="824516"/>
          </a:xfrm>
        </p:spPr>
        <p:txBody>
          <a:bodyPr lIns="144000" rIns="144000" bIns="36000" anchor="b"/>
          <a:lstStyle>
            <a:lvl1pPr>
              <a:defRPr sz="1200"/>
            </a:lvl1pPr>
            <a:lvl2pPr>
              <a:defRPr sz="1200"/>
            </a:lvl2pPr>
            <a:lvl3pPr>
              <a:defRPr sz="1200"/>
            </a:lvl3pPr>
            <a:lvl4pPr>
              <a:defRPr sz="1200"/>
            </a:lvl4pPr>
          </a:lstStyle>
          <a:p>
            <a:pPr lvl="0"/>
            <a:r>
              <a:rPr lang="de-DE"/>
              <a:t>Mastertextformat bearbeiten</a:t>
            </a:r>
          </a:p>
          <a:p>
            <a:pPr lvl="1"/>
            <a:r>
              <a:rPr lang="de-DE"/>
              <a:t>Zweite Ebene</a:t>
            </a:r>
          </a:p>
          <a:p>
            <a:pPr lvl="2"/>
            <a:r>
              <a:rPr lang="de-DE"/>
              <a:t>Dritte Ebene</a:t>
            </a:r>
          </a:p>
          <a:p>
            <a:pPr lvl="3"/>
            <a:r>
              <a:rPr lang="de-DE"/>
              <a:t>Vierte Ebene</a:t>
            </a:r>
          </a:p>
        </p:txBody>
      </p:sp>
      <p:sp>
        <p:nvSpPr>
          <p:cNvPr id="41" name="Textplatzhalter 17">
            <a:extLst>
              <a:ext uri="{FF2B5EF4-FFF2-40B4-BE49-F238E27FC236}">
                <a16:creationId xmlns:a16="http://schemas.microsoft.com/office/drawing/2014/main" id="{DAB6BD5D-8F42-902F-F684-D1917CA4FDA3}"/>
              </a:ext>
            </a:extLst>
          </p:cNvPr>
          <p:cNvSpPr>
            <a:spLocks noGrp="1"/>
          </p:cNvSpPr>
          <p:nvPr>
            <p:ph type="body" sz="quarter" idx="20"/>
          </p:nvPr>
        </p:nvSpPr>
        <p:spPr>
          <a:xfrm>
            <a:off x="2816343" y="3799872"/>
            <a:ext cx="1897899" cy="824516"/>
          </a:xfrm>
        </p:spPr>
        <p:txBody>
          <a:bodyPr lIns="144000" rIns="144000" bIns="36000" anchor="b"/>
          <a:lstStyle>
            <a:lvl1pPr>
              <a:defRPr sz="1200">
                <a:solidFill>
                  <a:schemeClr val="tx1"/>
                </a:solidFill>
              </a:defRPr>
            </a:lvl1pPr>
            <a:lvl2pPr>
              <a:defRPr sz="1200">
                <a:solidFill>
                  <a:schemeClr val="tx1"/>
                </a:solidFill>
              </a:defRPr>
            </a:lvl2pPr>
            <a:lvl3pPr>
              <a:defRPr sz="1200">
                <a:solidFill>
                  <a:schemeClr val="tx1"/>
                </a:solidFill>
              </a:defRPr>
            </a:lvl3pPr>
            <a:lvl4pPr>
              <a:defRPr sz="1200"/>
            </a:lvl4pPr>
          </a:lstStyle>
          <a:p>
            <a:pPr lvl="0"/>
            <a:r>
              <a:rPr lang="de-DE"/>
              <a:t>Mastertextformat bearbeiten</a:t>
            </a:r>
          </a:p>
          <a:p>
            <a:pPr lvl="1"/>
            <a:r>
              <a:rPr lang="de-DE"/>
              <a:t>Zweite Ebene</a:t>
            </a:r>
          </a:p>
          <a:p>
            <a:pPr lvl="2"/>
            <a:r>
              <a:rPr lang="de-DE"/>
              <a:t>Dritte Ebene</a:t>
            </a:r>
          </a:p>
          <a:p>
            <a:pPr lvl="3"/>
            <a:r>
              <a:rPr lang="de-DE"/>
              <a:t>Vierte Ebene</a:t>
            </a:r>
          </a:p>
        </p:txBody>
      </p:sp>
      <p:sp>
        <p:nvSpPr>
          <p:cNvPr id="13" name="Textplatzhalter 17">
            <a:extLst>
              <a:ext uri="{FF2B5EF4-FFF2-40B4-BE49-F238E27FC236}">
                <a16:creationId xmlns:a16="http://schemas.microsoft.com/office/drawing/2014/main" id="{63FBA3A7-1852-6165-554B-BA1E98B310D1}"/>
              </a:ext>
            </a:extLst>
          </p:cNvPr>
          <p:cNvSpPr>
            <a:spLocks noGrp="1"/>
          </p:cNvSpPr>
          <p:nvPr>
            <p:ph type="body" sz="quarter" idx="23"/>
          </p:nvPr>
        </p:nvSpPr>
        <p:spPr>
          <a:xfrm>
            <a:off x="6697223" y="2913139"/>
            <a:ext cx="1897899" cy="432999"/>
          </a:xfrm>
        </p:spPr>
        <p:txBody>
          <a:bodyPr lIns="144000" rIns="144000" bIns="36000" anchor="t"/>
          <a:lstStyle>
            <a:lvl1pPr>
              <a:defRPr b="1">
                <a:solidFill>
                  <a:schemeClr val="tx1"/>
                </a:solidFill>
              </a:defRPr>
            </a:lvl1pPr>
            <a:lvl2pPr marL="0" indent="0">
              <a:buNone/>
              <a:defRPr>
                <a:solidFill>
                  <a:schemeClr val="tx1"/>
                </a:solidFill>
              </a:defRPr>
            </a:lvl2pPr>
            <a:lvl3pPr>
              <a:defRPr>
                <a:solidFill>
                  <a:schemeClr val="tx1"/>
                </a:solidFill>
              </a:defRPr>
            </a:lvl3pPr>
          </a:lstStyle>
          <a:p>
            <a:pPr lvl="0"/>
            <a:r>
              <a:rPr lang="de-DE"/>
              <a:t>Mastertextformat bearbeiten</a:t>
            </a:r>
          </a:p>
        </p:txBody>
      </p:sp>
      <p:sp>
        <p:nvSpPr>
          <p:cNvPr id="14" name="Textplatzhalter 17">
            <a:extLst>
              <a:ext uri="{FF2B5EF4-FFF2-40B4-BE49-F238E27FC236}">
                <a16:creationId xmlns:a16="http://schemas.microsoft.com/office/drawing/2014/main" id="{ABCAD7B0-6D2D-C43E-6701-9ADA289DF166}"/>
              </a:ext>
            </a:extLst>
          </p:cNvPr>
          <p:cNvSpPr>
            <a:spLocks noGrp="1"/>
          </p:cNvSpPr>
          <p:nvPr>
            <p:ph type="body" sz="quarter" idx="24"/>
          </p:nvPr>
        </p:nvSpPr>
        <p:spPr>
          <a:xfrm>
            <a:off x="4756784" y="2913139"/>
            <a:ext cx="1897899" cy="432999"/>
          </a:xfrm>
        </p:spPr>
        <p:txBody>
          <a:bodyPr lIns="144000" rIns="144000" bIns="36000" anchor="t"/>
          <a:lstStyle>
            <a:lvl1pPr>
              <a:defRPr b="1">
                <a:solidFill>
                  <a:schemeClr val="tx1"/>
                </a:solidFill>
              </a:defRPr>
            </a:lvl1pPr>
            <a:lvl2pPr marL="0" indent="0">
              <a:buNone/>
              <a:defRPr>
                <a:solidFill>
                  <a:schemeClr val="tx1"/>
                </a:solidFill>
              </a:defRPr>
            </a:lvl2pPr>
            <a:lvl3pPr>
              <a:defRPr>
                <a:solidFill>
                  <a:schemeClr val="tx1"/>
                </a:solidFill>
              </a:defRPr>
            </a:lvl3pPr>
          </a:lstStyle>
          <a:p>
            <a:pPr lvl="0"/>
            <a:r>
              <a:rPr lang="de-DE"/>
              <a:t>Mastertextformat bearbeiten</a:t>
            </a:r>
          </a:p>
        </p:txBody>
      </p:sp>
      <p:sp>
        <p:nvSpPr>
          <p:cNvPr id="3" name="Textplatzhalter 17">
            <a:extLst>
              <a:ext uri="{FF2B5EF4-FFF2-40B4-BE49-F238E27FC236}">
                <a16:creationId xmlns:a16="http://schemas.microsoft.com/office/drawing/2014/main" id="{1C51DAE2-E3F3-7C08-0BA0-57988CE4D427}"/>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5" name="Textplatzhalter 17">
            <a:extLst>
              <a:ext uri="{FF2B5EF4-FFF2-40B4-BE49-F238E27FC236}">
                <a16:creationId xmlns:a16="http://schemas.microsoft.com/office/drawing/2014/main" id="{499748A2-1443-0FC0-5D36-DBE167133723}"/>
              </a:ext>
            </a:extLst>
          </p:cNvPr>
          <p:cNvSpPr>
            <a:spLocks noGrp="1"/>
          </p:cNvSpPr>
          <p:nvPr>
            <p:ph type="body" sz="quarter" idx="17" hasCustomPrompt="1"/>
          </p:nvPr>
        </p:nvSpPr>
        <p:spPr>
          <a:xfrm>
            <a:off x="875903" y="1431938"/>
            <a:ext cx="7935913"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
        <p:nvSpPr>
          <p:cNvPr id="7" name="Textplatzhalter 17">
            <a:extLst>
              <a:ext uri="{FF2B5EF4-FFF2-40B4-BE49-F238E27FC236}">
                <a16:creationId xmlns:a16="http://schemas.microsoft.com/office/drawing/2014/main" id="{0F79FCE8-AB16-A728-B865-D7F03AFD2BF2}"/>
              </a:ext>
            </a:extLst>
          </p:cNvPr>
          <p:cNvSpPr>
            <a:spLocks noGrp="1"/>
          </p:cNvSpPr>
          <p:nvPr>
            <p:ph type="body" sz="quarter" idx="25"/>
          </p:nvPr>
        </p:nvSpPr>
        <p:spPr>
          <a:xfrm>
            <a:off x="875903" y="2913139"/>
            <a:ext cx="1897899" cy="432999"/>
          </a:xfrm>
        </p:spPr>
        <p:txBody>
          <a:bodyPr lIns="144000" rIns="144000" bIns="36000" anchor="t">
            <a:spAutoFit/>
          </a:bodyPr>
          <a:lstStyle>
            <a:lvl1pPr>
              <a:defRPr b="1"/>
            </a:lvl1pPr>
            <a:lvl2pPr marL="0" indent="0">
              <a:buNone/>
              <a:defRPr/>
            </a:lvl2pPr>
          </a:lstStyle>
          <a:p>
            <a:pPr lvl="0"/>
            <a:r>
              <a:rPr lang="de-DE"/>
              <a:t>Mastertextformat bearbeiten</a:t>
            </a:r>
          </a:p>
        </p:txBody>
      </p:sp>
      <p:sp>
        <p:nvSpPr>
          <p:cNvPr id="12" name="Textplatzhalter 17">
            <a:extLst>
              <a:ext uri="{FF2B5EF4-FFF2-40B4-BE49-F238E27FC236}">
                <a16:creationId xmlns:a16="http://schemas.microsoft.com/office/drawing/2014/main" id="{564F2EAF-9BF1-98F6-2DFF-C03B954829F5}"/>
              </a:ext>
            </a:extLst>
          </p:cNvPr>
          <p:cNvSpPr>
            <a:spLocks noGrp="1"/>
          </p:cNvSpPr>
          <p:nvPr>
            <p:ph type="body" sz="quarter" idx="26"/>
          </p:nvPr>
        </p:nvSpPr>
        <p:spPr>
          <a:xfrm>
            <a:off x="2816343" y="2913139"/>
            <a:ext cx="1897899" cy="432999"/>
          </a:xfrm>
        </p:spPr>
        <p:txBody>
          <a:bodyPr lIns="144000" rIns="144000" bIns="36000" anchor="t">
            <a:spAutoFit/>
          </a:bodyPr>
          <a:lstStyle>
            <a:lvl1pPr>
              <a:defRPr b="1">
                <a:solidFill>
                  <a:schemeClr val="tx1"/>
                </a:solidFill>
              </a:defRPr>
            </a:lvl1pPr>
            <a:lvl2pPr marL="0" indent="0">
              <a:buNone/>
              <a:defRPr>
                <a:solidFill>
                  <a:schemeClr val="tx1"/>
                </a:solidFill>
              </a:defRPr>
            </a:lvl2pPr>
            <a:lvl3pPr>
              <a:defRPr>
                <a:solidFill>
                  <a:schemeClr val="tx1"/>
                </a:solidFill>
              </a:defRPr>
            </a:lvl3pPr>
          </a:lstStyle>
          <a:p>
            <a:pPr lvl="0"/>
            <a:r>
              <a:rPr lang="de-DE"/>
              <a:t>Mastertextformat bearbeiten</a:t>
            </a:r>
          </a:p>
        </p:txBody>
      </p:sp>
    </p:spTree>
    <p:extLst>
      <p:ext uri="{BB962C8B-B14F-4D97-AF65-F5344CB8AC3E}">
        <p14:creationId xmlns:p14="http://schemas.microsoft.com/office/powerpoint/2010/main" val="3055524944"/>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219">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5263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4091804742"/>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503456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347013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0353800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660594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3392712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2718142300"/>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789220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223351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277044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57373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Subheadline – Text &amp; Foto">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647743325"/>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992942"/>
            <a:ext cx="4749563"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3" y="1843087"/>
            <a:ext cx="4749801"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4" name="Bildplatzhalter 16">
            <a:extLst>
              <a:ext uri="{FF2B5EF4-FFF2-40B4-BE49-F238E27FC236}">
                <a16:creationId xmlns:a16="http://schemas.microsoft.com/office/drawing/2014/main" id="{6D7D1BE8-2A43-E3F7-6A07-8A23DC5C391B}"/>
              </a:ext>
            </a:extLst>
          </p:cNvPr>
          <p:cNvSpPr>
            <a:spLocks noGrp="1" noChangeAspect="1"/>
          </p:cNvSpPr>
          <p:nvPr>
            <p:ph type="pic" sz="quarter" idx="18"/>
          </p:nvPr>
        </p:nvSpPr>
        <p:spPr>
          <a:xfrm>
            <a:off x="174019" y="1039138"/>
            <a:ext cx="523499" cy="523499"/>
          </a:xfrm>
        </p:spPr>
        <p:txBody>
          <a:bodyPr>
            <a:noAutofit/>
          </a:bodyPr>
          <a:lstStyle/>
          <a:p>
            <a:endParaRPr lang="en-US"/>
          </a:p>
        </p:txBody>
      </p:sp>
      <p:sp>
        <p:nvSpPr>
          <p:cNvPr id="7" name="Bildplatzhalter 6">
            <a:extLst>
              <a:ext uri="{FF2B5EF4-FFF2-40B4-BE49-F238E27FC236}">
                <a16:creationId xmlns:a16="http://schemas.microsoft.com/office/drawing/2014/main" id="{09821527-0EAD-256B-6FC6-D7990E872308}"/>
              </a:ext>
            </a:extLst>
          </p:cNvPr>
          <p:cNvSpPr>
            <a:spLocks noGrp="1"/>
          </p:cNvSpPr>
          <p:nvPr>
            <p:ph type="pic" sz="quarter" idx="19"/>
          </p:nvPr>
        </p:nvSpPr>
        <p:spPr>
          <a:xfrm>
            <a:off x="5905500" y="1039137"/>
            <a:ext cx="3095008" cy="3585250"/>
          </a:xfrm>
          <a:prstGeom prst="roundRect">
            <a:avLst>
              <a:gd name="adj" fmla="val 4798"/>
            </a:avLst>
          </a:prstGeom>
          <a:solidFill>
            <a:schemeClr val="accent1"/>
          </a:solidFill>
        </p:spPr>
        <p:txBody>
          <a:bodyPr>
            <a:noAutofit/>
          </a:bodyPr>
          <a:lstStyle/>
          <a:p>
            <a:endParaRPr lang="en-US"/>
          </a:p>
        </p:txBody>
      </p:sp>
      <p:sp>
        <p:nvSpPr>
          <p:cNvPr id="3" name="Textplatzhalter 17">
            <a:extLst>
              <a:ext uri="{FF2B5EF4-FFF2-40B4-BE49-F238E27FC236}">
                <a16:creationId xmlns:a16="http://schemas.microsoft.com/office/drawing/2014/main" id="{E103A8B1-8F26-EAA5-2789-89801C3CDD92}"/>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5" name="Textplatzhalter 17">
            <a:extLst>
              <a:ext uri="{FF2B5EF4-FFF2-40B4-BE49-F238E27FC236}">
                <a16:creationId xmlns:a16="http://schemas.microsoft.com/office/drawing/2014/main" id="{C58A7285-80F4-A85C-1F1D-19E34EF6C1BF}"/>
              </a:ext>
            </a:extLst>
          </p:cNvPr>
          <p:cNvSpPr>
            <a:spLocks noGrp="1"/>
          </p:cNvSpPr>
          <p:nvPr>
            <p:ph type="body" sz="quarter" idx="17" hasCustomPrompt="1"/>
          </p:nvPr>
        </p:nvSpPr>
        <p:spPr>
          <a:xfrm>
            <a:off x="875903" y="1431938"/>
            <a:ext cx="7935913"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Tree>
    <p:extLst>
      <p:ext uri="{BB962C8B-B14F-4D97-AF65-F5344CB8AC3E}">
        <p14:creationId xmlns:p14="http://schemas.microsoft.com/office/powerpoint/2010/main" val="1951236628"/>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guide id="9" pos="4951">
          <p15:clr>
            <a:srgbClr val="FBAE40"/>
          </p15:clr>
        </p15:guide>
        <p15:guide id="10" pos="4725">
          <p15:clr>
            <a:srgbClr val="FBAE40"/>
          </p15:clr>
        </p15:guide>
      </p15:sldGuideLst>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7777499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297933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13996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349018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916395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43766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25244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179099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076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3524596629"/>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3300346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Subheadline – Text &amp; 2x Text unten">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062218102"/>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pic>
        <p:nvPicPr>
          <p:cNvPr id="6" name="Grafik 5">
            <a:extLst>
              <a:ext uri="{FF2B5EF4-FFF2-40B4-BE49-F238E27FC236}">
                <a16:creationId xmlns:a16="http://schemas.microsoft.com/office/drawing/2014/main" id="{2EF845EB-F9CC-3485-FA47-C57E93FB9F2E}"/>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875902" y="2718344"/>
            <a:ext cx="3830639" cy="1906043"/>
          </a:xfrm>
          <a:prstGeom prst="roundRect">
            <a:avLst>
              <a:gd name="adj" fmla="val 7824"/>
            </a:avLst>
          </a:prstGeom>
        </p:spPr>
      </p:pic>
      <p:pic>
        <p:nvPicPr>
          <p:cNvPr id="34" name="Grafik 33">
            <a:extLst>
              <a:ext uri="{FF2B5EF4-FFF2-40B4-BE49-F238E27FC236}">
                <a16:creationId xmlns:a16="http://schemas.microsoft.com/office/drawing/2014/main" id="{D7EFCFE6-297D-6FF3-34B3-0D38DABAE222}"/>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a:fillRect/>
          </a:stretch>
        </p:blipFill>
        <p:spPr>
          <a:xfrm>
            <a:off x="4754986" y="2718344"/>
            <a:ext cx="3840137" cy="1906043"/>
          </a:xfrm>
          <a:prstGeom prst="roundRect">
            <a:avLst>
              <a:gd name="adj" fmla="val 7824"/>
            </a:avLst>
          </a:prstGeom>
        </p:spPr>
      </p:pic>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4" y="992942"/>
            <a:ext cx="7719220"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4" y="1843087"/>
            <a:ext cx="7719220"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4" name="Bildplatzhalter 16">
            <a:extLst>
              <a:ext uri="{FF2B5EF4-FFF2-40B4-BE49-F238E27FC236}">
                <a16:creationId xmlns:a16="http://schemas.microsoft.com/office/drawing/2014/main" id="{6D7D1BE8-2A43-E3F7-6A07-8A23DC5C391B}"/>
              </a:ext>
            </a:extLst>
          </p:cNvPr>
          <p:cNvSpPr>
            <a:spLocks noGrp="1" noChangeAspect="1"/>
          </p:cNvSpPr>
          <p:nvPr>
            <p:ph type="pic" sz="quarter" idx="18"/>
          </p:nvPr>
        </p:nvSpPr>
        <p:spPr>
          <a:xfrm>
            <a:off x="174019" y="1039138"/>
            <a:ext cx="523499" cy="523499"/>
          </a:xfrm>
        </p:spPr>
        <p:txBody>
          <a:bodyPr>
            <a:noAutofit/>
          </a:bodyPr>
          <a:lstStyle/>
          <a:p>
            <a:endParaRPr lang="en-US"/>
          </a:p>
        </p:txBody>
      </p:sp>
      <p:sp>
        <p:nvSpPr>
          <p:cNvPr id="38" name="Textplatzhalter 17">
            <a:extLst>
              <a:ext uri="{FF2B5EF4-FFF2-40B4-BE49-F238E27FC236}">
                <a16:creationId xmlns:a16="http://schemas.microsoft.com/office/drawing/2014/main" id="{C08CD3CA-7EF6-A105-6CC5-3D4D7295F98D}"/>
              </a:ext>
            </a:extLst>
          </p:cNvPr>
          <p:cNvSpPr>
            <a:spLocks noGrp="1"/>
          </p:cNvSpPr>
          <p:nvPr>
            <p:ph type="body" sz="quarter" idx="19"/>
          </p:nvPr>
        </p:nvSpPr>
        <p:spPr>
          <a:xfrm>
            <a:off x="875902" y="3956838"/>
            <a:ext cx="3830639" cy="667550"/>
          </a:xfrm>
        </p:spPr>
        <p:txBody>
          <a:bodyPr lIns="144000" rIns="144000" bIns="36000" anchor="b"/>
          <a:lstStyle>
            <a:lvl1pPr>
              <a:defRPr sz="1200"/>
            </a:lvl1pPr>
            <a:lvl2pPr>
              <a:defRPr sz="1200"/>
            </a:lvl2pPr>
            <a:lvl3pPr>
              <a:defRPr sz="1200"/>
            </a:lvl3pPr>
            <a:lvl4pPr>
              <a:defRPr sz="1200"/>
            </a:lvl4pPr>
          </a:lstStyle>
          <a:p>
            <a:pPr lvl="0"/>
            <a:r>
              <a:rPr lang="de-DE"/>
              <a:t>Mastertextformat bearbeiten</a:t>
            </a:r>
          </a:p>
          <a:p>
            <a:pPr lvl="1"/>
            <a:r>
              <a:rPr lang="de-DE"/>
              <a:t>Zweite Ebene</a:t>
            </a:r>
          </a:p>
          <a:p>
            <a:pPr lvl="2"/>
            <a:r>
              <a:rPr lang="de-DE"/>
              <a:t>Dritte Ebene</a:t>
            </a:r>
          </a:p>
          <a:p>
            <a:pPr lvl="3"/>
            <a:r>
              <a:rPr lang="de-DE"/>
              <a:t>Vierte Ebene</a:t>
            </a:r>
          </a:p>
        </p:txBody>
      </p:sp>
      <p:sp>
        <p:nvSpPr>
          <p:cNvPr id="41" name="Textplatzhalter 17">
            <a:extLst>
              <a:ext uri="{FF2B5EF4-FFF2-40B4-BE49-F238E27FC236}">
                <a16:creationId xmlns:a16="http://schemas.microsoft.com/office/drawing/2014/main" id="{DAB6BD5D-8F42-902F-F684-D1917CA4FDA3}"/>
              </a:ext>
            </a:extLst>
          </p:cNvPr>
          <p:cNvSpPr>
            <a:spLocks noGrp="1"/>
          </p:cNvSpPr>
          <p:nvPr>
            <p:ph type="body" sz="quarter" idx="20"/>
          </p:nvPr>
        </p:nvSpPr>
        <p:spPr>
          <a:xfrm>
            <a:off x="4754985" y="3956838"/>
            <a:ext cx="3840137" cy="667550"/>
          </a:xfrm>
        </p:spPr>
        <p:txBody>
          <a:bodyPr lIns="144000" rIns="144000" bIns="36000" anchor="b"/>
          <a:lstStyle>
            <a:lvl1pPr>
              <a:defRPr sz="1200">
                <a:solidFill>
                  <a:schemeClr val="tx1"/>
                </a:solidFill>
              </a:defRPr>
            </a:lvl1pPr>
            <a:lvl2pPr>
              <a:defRPr sz="1200">
                <a:solidFill>
                  <a:schemeClr val="tx1"/>
                </a:solidFill>
              </a:defRPr>
            </a:lvl2pPr>
            <a:lvl3pPr>
              <a:defRPr sz="1200">
                <a:solidFill>
                  <a:schemeClr val="tx1"/>
                </a:solidFill>
              </a:defRPr>
            </a:lvl3pPr>
            <a:lvl4pPr>
              <a:defRPr sz="1200"/>
            </a:lvl4pPr>
          </a:lstStyle>
          <a:p>
            <a:pPr lvl="0"/>
            <a:r>
              <a:rPr lang="de-DE"/>
              <a:t>Mastertextformat bearbeiten</a:t>
            </a:r>
          </a:p>
          <a:p>
            <a:pPr lvl="1"/>
            <a:r>
              <a:rPr lang="de-DE"/>
              <a:t>Zweite Ebene</a:t>
            </a:r>
          </a:p>
          <a:p>
            <a:pPr lvl="2"/>
            <a:r>
              <a:rPr lang="de-DE"/>
              <a:t>Dritte Ebene</a:t>
            </a:r>
          </a:p>
          <a:p>
            <a:pPr lvl="3"/>
            <a:r>
              <a:rPr lang="de-DE"/>
              <a:t>Vierte Ebene</a:t>
            </a:r>
          </a:p>
        </p:txBody>
      </p:sp>
      <p:sp>
        <p:nvSpPr>
          <p:cNvPr id="15" name="Textplatzhalter 17">
            <a:extLst>
              <a:ext uri="{FF2B5EF4-FFF2-40B4-BE49-F238E27FC236}">
                <a16:creationId xmlns:a16="http://schemas.microsoft.com/office/drawing/2014/main" id="{CF0A6EF5-D024-2300-4300-0945BBC8A495}"/>
              </a:ext>
            </a:extLst>
          </p:cNvPr>
          <p:cNvSpPr>
            <a:spLocks noGrp="1"/>
          </p:cNvSpPr>
          <p:nvPr>
            <p:ph type="body" sz="quarter" idx="25"/>
          </p:nvPr>
        </p:nvSpPr>
        <p:spPr>
          <a:xfrm>
            <a:off x="875902" y="2913139"/>
            <a:ext cx="3830639" cy="236791"/>
          </a:xfrm>
        </p:spPr>
        <p:txBody>
          <a:bodyPr lIns="144000" rIns="144000" bIns="36000" anchor="t">
            <a:spAutoFit/>
          </a:bodyPr>
          <a:lstStyle>
            <a:lvl1pPr>
              <a:defRPr b="1"/>
            </a:lvl1pPr>
            <a:lvl2pPr marL="0" indent="0">
              <a:buNone/>
              <a:defRPr/>
            </a:lvl2pPr>
          </a:lstStyle>
          <a:p>
            <a:pPr lvl="0"/>
            <a:r>
              <a:rPr lang="de-DE"/>
              <a:t>Mastertextformat bearbeiten</a:t>
            </a:r>
          </a:p>
        </p:txBody>
      </p:sp>
      <p:sp>
        <p:nvSpPr>
          <p:cNvPr id="16" name="Textplatzhalter 17">
            <a:extLst>
              <a:ext uri="{FF2B5EF4-FFF2-40B4-BE49-F238E27FC236}">
                <a16:creationId xmlns:a16="http://schemas.microsoft.com/office/drawing/2014/main" id="{DBD32996-FF09-F20F-B21B-7B4F12A68D54}"/>
              </a:ext>
            </a:extLst>
          </p:cNvPr>
          <p:cNvSpPr>
            <a:spLocks noGrp="1"/>
          </p:cNvSpPr>
          <p:nvPr>
            <p:ph type="body" sz="quarter" idx="26"/>
          </p:nvPr>
        </p:nvSpPr>
        <p:spPr>
          <a:xfrm>
            <a:off x="4754985" y="2913139"/>
            <a:ext cx="3840137" cy="236791"/>
          </a:xfrm>
        </p:spPr>
        <p:txBody>
          <a:bodyPr lIns="144000" rIns="144000" bIns="36000" anchor="t">
            <a:spAutoFit/>
          </a:bodyPr>
          <a:lstStyle>
            <a:lvl1pPr>
              <a:defRPr b="1">
                <a:solidFill>
                  <a:schemeClr val="tx1"/>
                </a:solidFill>
              </a:defRPr>
            </a:lvl1pPr>
            <a:lvl2pPr marL="0" indent="0">
              <a:buNone/>
              <a:defRPr>
                <a:solidFill>
                  <a:schemeClr val="tx1"/>
                </a:solidFill>
              </a:defRPr>
            </a:lvl2pPr>
            <a:lvl3pPr>
              <a:defRPr>
                <a:solidFill>
                  <a:schemeClr val="tx1"/>
                </a:solidFill>
              </a:defRPr>
            </a:lvl3pPr>
          </a:lstStyle>
          <a:p>
            <a:pPr lvl="0"/>
            <a:r>
              <a:rPr lang="de-DE"/>
              <a:t>Mastertextformat bearbeiten</a:t>
            </a:r>
          </a:p>
        </p:txBody>
      </p:sp>
      <p:sp>
        <p:nvSpPr>
          <p:cNvPr id="3" name="Textplatzhalter 17">
            <a:extLst>
              <a:ext uri="{FF2B5EF4-FFF2-40B4-BE49-F238E27FC236}">
                <a16:creationId xmlns:a16="http://schemas.microsoft.com/office/drawing/2014/main" id="{70A11C69-4145-A861-E4DE-BE7526A4451E}"/>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5" name="Textplatzhalter 17">
            <a:extLst>
              <a:ext uri="{FF2B5EF4-FFF2-40B4-BE49-F238E27FC236}">
                <a16:creationId xmlns:a16="http://schemas.microsoft.com/office/drawing/2014/main" id="{31A00FCC-895F-6BF0-E7DB-B127E413692D}"/>
              </a:ext>
            </a:extLst>
          </p:cNvPr>
          <p:cNvSpPr>
            <a:spLocks noGrp="1"/>
          </p:cNvSpPr>
          <p:nvPr>
            <p:ph type="body" sz="quarter" idx="17" hasCustomPrompt="1"/>
          </p:nvPr>
        </p:nvSpPr>
        <p:spPr>
          <a:xfrm>
            <a:off x="875903" y="1431938"/>
            <a:ext cx="7935913"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Tree>
    <p:extLst>
      <p:ext uri="{BB962C8B-B14F-4D97-AF65-F5344CB8AC3E}">
        <p14:creationId xmlns:p14="http://schemas.microsoft.com/office/powerpoint/2010/main" val="1091485494"/>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219">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1423049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009202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7385470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3380797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1366834911"/>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932375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64962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273357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910492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1011758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42375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 Text &amp; Foto">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568249341"/>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1027350"/>
            <a:ext cx="4749563" cy="353174"/>
          </a:xfrm>
        </p:spPr>
        <p:txBody>
          <a:bodyPr vert="horz"/>
          <a:lstStyle>
            <a:lvl1pPr>
              <a:lnSpc>
                <a:spcPct val="85000"/>
              </a:lnSpc>
              <a:defRPr sz="2700"/>
            </a:lvl1pPr>
          </a:lstStyle>
          <a:p>
            <a:r>
              <a:rPr lang="de-DE"/>
              <a:t>Headline klein</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3" y="2168129"/>
            <a:ext cx="4749801"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17" name="Bildplatzhalter 16">
            <a:extLst>
              <a:ext uri="{FF2B5EF4-FFF2-40B4-BE49-F238E27FC236}">
                <a16:creationId xmlns:a16="http://schemas.microsoft.com/office/drawing/2014/main" id="{B44908AF-4A0A-F862-3B08-9902EF89A302}"/>
              </a:ext>
            </a:extLst>
          </p:cNvPr>
          <p:cNvSpPr>
            <a:spLocks noGrp="1" noChangeAspect="1"/>
          </p:cNvSpPr>
          <p:nvPr>
            <p:ph type="pic" sz="quarter" idx="18"/>
          </p:nvPr>
        </p:nvSpPr>
        <p:spPr>
          <a:xfrm>
            <a:off x="174019" y="1039138"/>
            <a:ext cx="523499" cy="523499"/>
          </a:xfrm>
        </p:spPr>
        <p:txBody>
          <a:bodyPr>
            <a:noAutofit/>
          </a:bodyPr>
          <a:lstStyle/>
          <a:p>
            <a:endParaRPr lang="en-US"/>
          </a:p>
        </p:txBody>
      </p:sp>
      <p:sp>
        <p:nvSpPr>
          <p:cNvPr id="3" name="Bildplatzhalter 6">
            <a:extLst>
              <a:ext uri="{FF2B5EF4-FFF2-40B4-BE49-F238E27FC236}">
                <a16:creationId xmlns:a16="http://schemas.microsoft.com/office/drawing/2014/main" id="{95A6D392-8CB6-B1C6-018A-0EE80012DC55}"/>
              </a:ext>
            </a:extLst>
          </p:cNvPr>
          <p:cNvSpPr>
            <a:spLocks noGrp="1"/>
          </p:cNvSpPr>
          <p:nvPr>
            <p:ph type="pic" sz="quarter" idx="19"/>
          </p:nvPr>
        </p:nvSpPr>
        <p:spPr>
          <a:xfrm>
            <a:off x="5905500" y="1039137"/>
            <a:ext cx="3095008" cy="3585250"/>
          </a:xfrm>
          <a:prstGeom prst="roundRect">
            <a:avLst>
              <a:gd name="adj" fmla="val 4798"/>
            </a:avLst>
          </a:prstGeom>
          <a:solidFill>
            <a:schemeClr val="accent1"/>
          </a:solidFill>
        </p:spPr>
        <p:txBody>
          <a:bodyPr>
            <a:noAutofit/>
          </a:bodyPr>
          <a:lstStyle/>
          <a:p>
            <a:endParaRPr lang="en-US"/>
          </a:p>
        </p:txBody>
      </p:sp>
      <p:sp>
        <p:nvSpPr>
          <p:cNvPr id="4" name="Textplatzhalter 17">
            <a:extLst>
              <a:ext uri="{FF2B5EF4-FFF2-40B4-BE49-F238E27FC236}">
                <a16:creationId xmlns:a16="http://schemas.microsoft.com/office/drawing/2014/main" id="{26F4BA91-C781-B5C6-589D-9C704E20739A}"/>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Tree>
    <p:extLst>
      <p:ext uri="{BB962C8B-B14F-4D97-AF65-F5344CB8AC3E}">
        <p14:creationId xmlns:p14="http://schemas.microsoft.com/office/powerpoint/2010/main" val="1278891869"/>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820">
          <p15:clr>
            <a:srgbClr val="FBAE40"/>
          </p15:clr>
        </p15:guide>
        <p15:guide id="8" orient="horz" pos="3884">
          <p15:clr>
            <a:srgbClr val="FBAE40"/>
          </p15:clr>
        </p15:guide>
        <p15:guide id="9" orient="horz" pos="867">
          <p15:clr>
            <a:srgbClr val="FBAE40"/>
          </p15:clr>
        </p15:guide>
        <p15:guide id="10" pos="4951">
          <p15:clr>
            <a:srgbClr val="FBAE40"/>
          </p15:clr>
        </p15:guide>
        <p15:guide id="11" pos="4725">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74154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51022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43520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42209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099735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44426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36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3623621870"/>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293687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3676316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0487187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Subheadline – Text &amp; 3 Fotos">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45324239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992942"/>
            <a:ext cx="3155396"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3" y="1843087"/>
            <a:ext cx="3155554"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4" name="Bildplatzhalter 16">
            <a:extLst>
              <a:ext uri="{FF2B5EF4-FFF2-40B4-BE49-F238E27FC236}">
                <a16:creationId xmlns:a16="http://schemas.microsoft.com/office/drawing/2014/main" id="{6D7D1BE8-2A43-E3F7-6A07-8A23DC5C391B}"/>
              </a:ext>
            </a:extLst>
          </p:cNvPr>
          <p:cNvSpPr>
            <a:spLocks noGrp="1" noChangeAspect="1"/>
          </p:cNvSpPr>
          <p:nvPr>
            <p:ph type="pic" sz="quarter" idx="18"/>
          </p:nvPr>
        </p:nvSpPr>
        <p:spPr>
          <a:xfrm>
            <a:off x="174019" y="1039138"/>
            <a:ext cx="523499" cy="523499"/>
          </a:xfrm>
        </p:spPr>
        <p:txBody>
          <a:bodyPr>
            <a:noAutofit/>
          </a:bodyPr>
          <a:lstStyle/>
          <a:p>
            <a:endParaRPr lang="en-US"/>
          </a:p>
        </p:txBody>
      </p:sp>
      <p:sp>
        <p:nvSpPr>
          <p:cNvPr id="7" name="Bildplatzhalter 6">
            <a:extLst>
              <a:ext uri="{FF2B5EF4-FFF2-40B4-BE49-F238E27FC236}">
                <a16:creationId xmlns:a16="http://schemas.microsoft.com/office/drawing/2014/main" id="{09821527-0EAD-256B-6FC6-D7990E872308}"/>
              </a:ext>
            </a:extLst>
          </p:cNvPr>
          <p:cNvSpPr>
            <a:spLocks noGrp="1"/>
          </p:cNvSpPr>
          <p:nvPr>
            <p:ph type="pic" sz="quarter" idx="19"/>
          </p:nvPr>
        </p:nvSpPr>
        <p:spPr>
          <a:xfrm>
            <a:off x="4304370" y="1032273"/>
            <a:ext cx="2304934" cy="3585250"/>
          </a:xfrm>
          <a:prstGeom prst="roundRect">
            <a:avLst>
              <a:gd name="adj" fmla="val 6443"/>
            </a:avLst>
          </a:prstGeom>
          <a:solidFill>
            <a:schemeClr val="accent1"/>
          </a:solidFill>
        </p:spPr>
        <p:txBody>
          <a:bodyPr>
            <a:noAutofit/>
          </a:bodyPr>
          <a:lstStyle/>
          <a:p>
            <a:endParaRPr lang="en-US"/>
          </a:p>
        </p:txBody>
      </p:sp>
      <p:sp>
        <p:nvSpPr>
          <p:cNvPr id="17" name="Bildplatzhalter 6">
            <a:extLst>
              <a:ext uri="{FF2B5EF4-FFF2-40B4-BE49-F238E27FC236}">
                <a16:creationId xmlns:a16="http://schemas.microsoft.com/office/drawing/2014/main" id="{DFA57DC0-9DE1-8DF0-84B2-9DC704E3DB66}"/>
              </a:ext>
            </a:extLst>
          </p:cNvPr>
          <p:cNvSpPr>
            <a:spLocks noGrp="1"/>
          </p:cNvSpPr>
          <p:nvPr>
            <p:ph type="pic" sz="quarter" idx="20"/>
          </p:nvPr>
        </p:nvSpPr>
        <p:spPr>
          <a:xfrm>
            <a:off x="6695574" y="1032273"/>
            <a:ext cx="2304934" cy="1752143"/>
          </a:xfrm>
          <a:prstGeom prst="roundRect">
            <a:avLst>
              <a:gd name="adj" fmla="val 8475"/>
            </a:avLst>
          </a:prstGeom>
          <a:solidFill>
            <a:schemeClr val="accent1"/>
          </a:solidFill>
        </p:spPr>
        <p:txBody>
          <a:bodyPr>
            <a:noAutofit/>
          </a:bodyPr>
          <a:lstStyle/>
          <a:p>
            <a:endParaRPr lang="en-US"/>
          </a:p>
        </p:txBody>
      </p:sp>
      <p:sp>
        <p:nvSpPr>
          <p:cNvPr id="22" name="Bildplatzhalter 6">
            <a:extLst>
              <a:ext uri="{FF2B5EF4-FFF2-40B4-BE49-F238E27FC236}">
                <a16:creationId xmlns:a16="http://schemas.microsoft.com/office/drawing/2014/main" id="{BCAB550A-EA36-94D1-F2D5-3B77DE8E4003}"/>
              </a:ext>
            </a:extLst>
          </p:cNvPr>
          <p:cNvSpPr>
            <a:spLocks noGrp="1"/>
          </p:cNvSpPr>
          <p:nvPr>
            <p:ph type="pic" sz="quarter" idx="22"/>
          </p:nvPr>
        </p:nvSpPr>
        <p:spPr>
          <a:xfrm>
            <a:off x="6695574" y="2865379"/>
            <a:ext cx="2304934" cy="1752143"/>
          </a:xfrm>
          <a:prstGeom prst="roundRect">
            <a:avLst>
              <a:gd name="adj" fmla="val 8475"/>
            </a:avLst>
          </a:prstGeom>
          <a:solidFill>
            <a:schemeClr val="accent1"/>
          </a:solidFill>
        </p:spPr>
        <p:txBody>
          <a:bodyPr>
            <a:noAutofit/>
          </a:bodyPr>
          <a:lstStyle/>
          <a:p>
            <a:endParaRPr lang="en-US"/>
          </a:p>
        </p:txBody>
      </p:sp>
      <p:sp>
        <p:nvSpPr>
          <p:cNvPr id="3" name="Textplatzhalter 17">
            <a:extLst>
              <a:ext uri="{FF2B5EF4-FFF2-40B4-BE49-F238E27FC236}">
                <a16:creationId xmlns:a16="http://schemas.microsoft.com/office/drawing/2014/main" id="{C3D8C3B5-CCD9-A0A3-8924-0C27661F2ACA}"/>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5" name="Textplatzhalter 17">
            <a:extLst>
              <a:ext uri="{FF2B5EF4-FFF2-40B4-BE49-F238E27FC236}">
                <a16:creationId xmlns:a16="http://schemas.microsoft.com/office/drawing/2014/main" id="{95616107-B240-7B3E-152C-966D84690E32}"/>
              </a:ext>
            </a:extLst>
          </p:cNvPr>
          <p:cNvSpPr>
            <a:spLocks noGrp="1"/>
          </p:cNvSpPr>
          <p:nvPr>
            <p:ph type="body" sz="quarter" idx="17" hasCustomPrompt="1"/>
          </p:nvPr>
        </p:nvSpPr>
        <p:spPr>
          <a:xfrm>
            <a:off x="875903" y="1431938"/>
            <a:ext cx="3155396"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Tree>
    <p:extLst>
      <p:ext uri="{BB962C8B-B14F-4D97-AF65-F5344CB8AC3E}">
        <p14:creationId xmlns:p14="http://schemas.microsoft.com/office/powerpoint/2010/main" val="2296166772"/>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guide id="9" pos="3386">
          <p15:clr>
            <a:srgbClr val="FBAE40"/>
          </p15:clr>
        </p15:guide>
        <p15:guide id="10" pos="3613">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744015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2903431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105295295"/>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93404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558037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1372940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64124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8105483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72473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828116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39899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to geteilt und Text re">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425068636"/>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5" name="Bildplatzhalter 24">
            <a:extLst>
              <a:ext uri="{FF2B5EF4-FFF2-40B4-BE49-F238E27FC236}">
                <a16:creationId xmlns:a16="http://schemas.microsoft.com/office/drawing/2014/main" id="{7C8986EC-4243-8E7E-4B40-9E23B07115E5}"/>
              </a:ext>
            </a:extLst>
          </p:cNvPr>
          <p:cNvSpPr>
            <a:spLocks noGrp="1"/>
          </p:cNvSpPr>
          <p:nvPr>
            <p:ph type="pic" sz="quarter" idx="16"/>
          </p:nvPr>
        </p:nvSpPr>
        <p:spPr>
          <a:xfrm>
            <a:off x="872729" y="1039138"/>
            <a:ext cx="5562600" cy="3559410"/>
          </a:xfrm>
          <a:custGeom>
            <a:avLst/>
            <a:gdLst>
              <a:gd name="connsiteX0" fmla="*/ 5173191 w 7416800"/>
              <a:gd name="connsiteY0" fmla="*/ 2213359 h 4745880"/>
              <a:gd name="connsiteX1" fmla="*/ 7218811 w 7416800"/>
              <a:gd name="connsiteY1" fmla="*/ 2213359 h 4745880"/>
              <a:gd name="connsiteX2" fmla="*/ 7416800 w 7416800"/>
              <a:gd name="connsiteY2" fmla="*/ 2411348 h 4745880"/>
              <a:gd name="connsiteX3" fmla="*/ 7416800 w 7416800"/>
              <a:gd name="connsiteY3" fmla="*/ 2742989 h 4745880"/>
              <a:gd name="connsiteX4" fmla="*/ 7416800 w 7416800"/>
              <a:gd name="connsiteY4" fmla="*/ 4547882 h 4745880"/>
              <a:gd name="connsiteX5" fmla="*/ 7218802 w 7416800"/>
              <a:gd name="connsiteY5" fmla="*/ 4745880 h 4745880"/>
              <a:gd name="connsiteX6" fmla="*/ 5526722 w 7416800"/>
              <a:gd name="connsiteY6" fmla="*/ 4745880 h 4745880"/>
              <a:gd name="connsiteX7" fmla="*/ 5173191 w 7416800"/>
              <a:gd name="connsiteY7" fmla="*/ 4745880 h 4745880"/>
              <a:gd name="connsiteX8" fmla="*/ 4975202 w 7416800"/>
              <a:gd name="connsiteY8" fmla="*/ 4547891 h 4745880"/>
              <a:gd name="connsiteX9" fmla="*/ 4975202 w 7416800"/>
              <a:gd name="connsiteY9" fmla="*/ 2411348 h 4745880"/>
              <a:gd name="connsiteX10" fmla="*/ 5173191 w 7416800"/>
              <a:gd name="connsiteY10" fmla="*/ 2213359 h 4745880"/>
              <a:gd name="connsiteX11" fmla="*/ 5173211 w 7416800"/>
              <a:gd name="connsiteY11" fmla="*/ 0 h 4745880"/>
              <a:gd name="connsiteX12" fmla="*/ 5526722 w 7416800"/>
              <a:gd name="connsiteY12" fmla="*/ 0 h 4745880"/>
              <a:gd name="connsiteX13" fmla="*/ 7218802 w 7416800"/>
              <a:gd name="connsiteY13" fmla="*/ 0 h 4745880"/>
              <a:gd name="connsiteX14" fmla="*/ 7416800 w 7416800"/>
              <a:gd name="connsiteY14" fmla="*/ 197998 h 4745880"/>
              <a:gd name="connsiteX15" fmla="*/ 7416800 w 7416800"/>
              <a:gd name="connsiteY15" fmla="*/ 1503733 h 4745880"/>
              <a:gd name="connsiteX16" fmla="*/ 7416800 w 7416800"/>
              <a:gd name="connsiteY16" fmla="*/ 1835351 h 4745880"/>
              <a:gd name="connsiteX17" fmla="*/ 7218791 w 7416800"/>
              <a:gd name="connsiteY17" fmla="*/ 2033360 h 4745880"/>
              <a:gd name="connsiteX18" fmla="*/ 5173211 w 7416800"/>
              <a:gd name="connsiteY18" fmla="*/ 2033360 h 4745880"/>
              <a:gd name="connsiteX19" fmla="*/ 4975202 w 7416800"/>
              <a:gd name="connsiteY19" fmla="*/ 1835351 h 4745880"/>
              <a:gd name="connsiteX20" fmla="*/ 4975202 w 7416800"/>
              <a:gd name="connsiteY20" fmla="*/ 198009 h 4745880"/>
              <a:gd name="connsiteX21" fmla="*/ 5173211 w 7416800"/>
              <a:gd name="connsiteY21" fmla="*/ 0 h 4745880"/>
              <a:gd name="connsiteX22" fmla="*/ 197998 w 7416800"/>
              <a:gd name="connsiteY22" fmla="*/ 0 h 4745880"/>
              <a:gd name="connsiteX23" fmla="*/ 4243682 w 7416800"/>
              <a:gd name="connsiteY23" fmla="*/ 0 h 4745880"/>
              <a:gd name="connsiteX24" fmla="*/ 4597204 w 7416800"/>
              <a:gd name="connsiteY24" fmla="*/ 0 h 4745880"/>
              <a:gd name="connsiteX25" fmla="*/ 4795202 w 7416800"/>
              <a:gd name="connsiteY25" fmla="*/ 197998 h 4745880"/>
              <a:gd name="connsiteX26" fmla="*/ 4795202 w 7416800"/>
              <a:gd name="connsiteY26" fmla="*/ 4547882 h 4745880"/>
              <a:gd name="connsiteX27" fmla="*/ 4597204 w 7416800"/>
              <a:gd name="connsiteY27" fmla="*/ 4745880 h 4745880"/>
              <a:gd name="connsiteX28" fmla="*/ 4243682 w 7416800"/>
              <a:gd name="connsiteY28" fmla="*/ 4745880 h 4745880"/>
              <a:gd name="connsiteX29" fmla="*/ 197998 w 7416800"/>
              <a:gd name="connsiteY29" fmla="*/ 4745880 h 4745880"/>
              <a:gd name="connsiteX30" fmla="*/ 0 w 7416800"/>
              <a:gd name="connsiteY30" fmla="*/ 4547882 h 4745880"/>
              <a:gd name="connsiteX31" fmla="*/ 0 w 7416800"/>
              <a:gd name="connsiteY31" fmla="*/ 197998 h 4745880"/>
              <a:gd name="connsiteX32" fmla="*/ 197998 w 7416800"/>
              <a:gd name="connsiteY32" fmla="*/ 0 h 474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416800" h="4745880">
                <a:moveTo>
                  <a:pt x="5173191" y="2213359"/>
                </a:moveTo>
                <a:lnTo>
                  <a:pt x="7218811" y="2213359"/>
                </a:lnTo>
                <a:cubicBezTo>
                  <a:pt x="7328157" y="2213359"/>
                  <a:pt x="7416800" y="2302002"/>
                  <a:pt x="7416800" y="2411348"/>
                </a:cubicBezTo>
                <a:lnTo>
                  <a:pt x="7416800" y="2742989"/>
                </a:lnTo>
                <a:lnTo>
                  <a:pt x="7416800" y="4547882"/>
                </a:lnTo>
                <a:cubicBezTo>
                  <a:pt x="7416800" y="4657233"/>
                  <a:pt x="7328153" y="4745880"/>
                  <a:pt x="7218802" y="4745880"/>
                </a:cubicBezTo>
                <a:lnTo>
                  <a:pt x="5526722" y="4745880"/>
                </a:lnTo>
                <a:lnTo>
                  <a:pt x="5173191" y="4745880"/>
                </a:lnTo>
                <a:cubicBezTo>
                  <a:pt x="5063845" y="4745880"/>
                  <a:pt x="4975202" y="4657237"/>
                  <a:pt x="4975202" y="4547891"/>
                </a:cubicBezTo>
                <a:lnTo>
                  <a:pt x="4975202" y="2411348"/>
                </a:lnTo>
                <a:cubicBezTo>
                  <a:pt x="4975202" y="2302002"/>
                  <a:pt x="5063845" y="2213359"/>
                  <a:pt x="5173191" y="2213359"/>
                </a:cubicBezTo>
                <a:close/>
                <a:moveTo>
                  <a:pt x="5173211" y="0"/>
                </a:moveTo>
                <a:lnTo>
                  <a:pt x="5526722" y="0"/>
                </a:lnTo>
                <a:lnTo>
                  <a:pt x="7218802" y="0"/>
                </a:lnTo>
                <a:cubicBezTo>
                  <a:pt x="7328153" y="0"/>
                  <a:pt x="7416800" y="88647"/>
                  <a:pt x="7416800" y="197998"/>
                </a:cubicBezTo>
                <a:lnTo>
                  <a:pt x="7416800" y="1503733"/>
                </a:lnTo>
                <a:lnTo>
                  <a:pt x="7416800" y="1835351"/>
                </a:lnTo>
                <a:cubicBezTo>
                  <a:pt x="7416800" y="1944708"/>
                  <a:pt x="7328148" y="2033360"/>
                  <a:pt x="7218791" y="2033360"/>
                </a:cubicBezTo>
                <a:lnTo>
                  <a:pt x="5173211" y="2033360"/>
                </a:lnTo>
                <a:cubicBezTo>
                  <a:pt x="5063854" y="2033360"/>
                  <a:pt x="4975202" y="1944708"/>
                  <a:pt x="4975202" y="1835351"/>
                </a:cubicBezTo>
                <a:lnTo>
                  <a:pt x="4975202" y="198009"/>
                </a:lnTo>
                <a:cubicBezTo>
                  <a:pt x="4975202" y="88652"/>
                  <a:pt x="5063854" y="0"/>
                  <a:pt x="5173211" y="0"/>
                </a:cubicBezTo>
                <a:close/>
                <a:moveTo>
                  <a:pt x="197998" y="0"/>
                </a:moveTo>
                <a:lnTo>
                  <a:pt x="4243682" y="0"/>
                </a:lnTo>
                <a:lnTo>
                  <a:pt x="4597204" y="0"/>
                </a:lnTo>
                <a:cubicBezTo>
                  <a:pt x="4706555" y="0"/>
                  <a:pt x="4795202" y="88647"/>
                  <a:pt x="4795202" y="197998"/>
                </a:cubicBezTo>
                <a:lnTo>
                  <a:pt x="4795202" y="4547882"/>
                </a:lnTo>
                <a:cubicBezTo>
                  <a:pt x="4795202" y="4657233"/>
                  <a:pt x="4706555" y="4745880"/>
                  <a:pt x="4597204" y="4745880"/>
                </a:cubicBezTo>
                <a:lnTo>
                  <a:pt x="4243682" y="4745880"/>
                </a:lnTo>
                <a:lnTo>
                  <a:pt x="197998" y="4745880"/>
                </a:lnTo>
                <a:cubicBezTo>
                  <a:pt x="88647" y="4745880"/>
                  <a:pt x="0" y="4657233"/>
                  <a:pt x="0" y="4547882"/>
                </a:cubicBezTo>
                <a:lnTo>
                  <a:pt x="0" y="197998"/>
                </a:lnTo>
                <a:cubicBezTo>
                  <a:pt x="0" y="88647"/>
                  <a:pt x="88647" y="0"/>
                  <a:pt x="197998" y="0"/>
                </a:cubicBezTo>
                <a:close/>
              </a:path>
            </a:pathLst>
          </a:custGeom>
          <a:solidFill>
            <a:schemeClr val="accent1"/>
          </a:solidFill>
        </p:spPr>
        <p:txBody>
          <a:bodyPr wrap="square" lIns="144000" tIns="144000" rIns="144000" bIns="14400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sz="900">
                <a:solidFill>
                  <a:schemeClr val="tx1"/>
                </a:solidFill>
              </a:defRPr>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endParaRPr lang="de-DE"/>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7" name="Bildplatzhalter 16">
            <a:extLst>
              <a:ext uri="{FF2B5EF4-FFF2-40B4-BE49-F238E27FC236}">
                <a16:creationId xmlns:a16="http://schemas.microsoft.com/office/drawing/2014/main" id="{B44908AF-4A0A-F862-3B08-9902EF89A302}"/>
              </a:ext>
            </a:extLst>
          </p:cNvPr>
          <p:cNvSpPr>
            <a:spLocks noGrp="1" noChangeAspect="1"/>
          </p:cNvSpPr>
          <p:nvPr>
            <p:ph type="pic" sz="quarter" idx="18"/>
          </p:nvPr>
        </p:nvSpPr>
        <p:spPr>
          <a:xfrm>
            <a:off x="174019" y="1039138"/>
            <a:ext cx="523499" cy="523499"/>
          </a:xfrm>
        </p:spPr>
        <p:txBody>
          <a:bodyPr>
            <a:noAutofit/>
          </a:bodyPr>
          <a:lstStyle/>
          <a:p>
            <a:endParaRPr lang="en-US"/>
          </a:p>
        </p:txBody>
      </p:sp>
      <p:sp>
        <p:nvSpPr>
          <p:cNvPr id="5" name="Textplatzhalter 17">
            <a:extLst>
              <a:ext uri="{FF2B5EF4-FFF2-40B4-BE49-F238E27FC236}">
                <a16:creationId xmlns:a16="http://schemas.microsoft.com/office/drawing/2014/main" id="{266B194F-5416-2147-445A-A69184AB7F27}"/>
              </a:ext>
            </a:extLst>
          </p:cNvPr>
          <p:cNvSpPr>
            <a:spLocks noGrp="1"/>
          </p:cNvSpPr>
          <p:nvPr>
            <p:ph type="body" sz="quarter" idx="19"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12" name="Textplatzhalter 17">
            <a:extLst>
              <a:ext uri="{FF2B5EF4-FFF2-40B4-BE49-F238E27FC236}">
                <a16:creationId xmlns:a16="http://schemas.microsoft.com/office/drawing/2014/main" id="{48967873-AB39-FD38-F64D-36CC90384427}"/>
              </a:ext>
            </a:extLst>
          </p:cNvPr>
          <p:cNvSpPr>
            <a:spLocks noGrp="1"/>
          </p:cNvSpPr>
          <p:nvPr>
            <p:ph type="body" sz="quarter" idx="20"/>
          </p:nvPr>
        </p:nvSpPr>
        <p:spPr>
          <a:xfrm>
            <a:off x="6624925" y="1615973"/>
            <a:ext cx="2189669" cy="1101442"/>
          </a:xfrm>
        </p:spPr>
        <p:txBody>
          <a:bodyPr tIns="154800"/>
          <a:lstStyle/>
          <a:p>
            <a:pPr lvl="0"/>
            <a:r>
              <a:rPr lang="de-DE"/>
              <a:t>Mastertextformat bearbeiten</a:t>
            </a:r>
          </a:p>
          <a:p>
            <a:pPr lvl="1"/>
            <a:r>
              <a:rPr lang="de-DE"/>
              <a:t>Zweite Ebene</a:t>
            </a:r>
          </a:p>
          <a:p>
            <a:pPr lvl="2"/>
            <a:r>
              <a:rPr lang="de-DE"/>
              <a:t>Dritte Ebene</a:t>
            </a:r>
          </a:p>
          <a:p>
            <a:pPr lvl="3"/>
            <a:r>
              <a:rPr lang="de-DE"/>
              <a:t>Vierte Ebene</a:t>
            </a:r>
          </a:p>
        </p:txBody>
      </p:sp>
      <p:sp>
        <p:nvSpPr>
          <p:cNvPr id="13" name="Textplatzhalter 17">
            <a:extLst>
              <a:ext uri="{FF2B5EF4-FFF2-40B4-BE49-F238E27FC236}">
                <a16:creationId xmlns:a16="http://schemas.microsoft.com/office/drawing/2014/main" id="{6A3342B7-4CAD-EB41-3354-5485C4338858}"/>
              </a:ext>
            </a:extLst>
          </p:cNvPr>
          <p:cNvSpPr>
            <a:spLocks noGrp="1"/>
          </p:cNvSpPr>
          <p:nvPr>
            <p:ph type="body" sz="quarter" idx="21" hasCustomPrompt="1"/>
          </p:nvPr>
        </p:nvSpPr>
        <p:spPr>
          <a:xfrm>
            <a:off x="6624638" y="1027350"/>
            <a:ext cx="2189559" cy="588623"/>
          </a:xfrm>
        </p:spPr>
        <p:txBody>
          <a:bodyPr anchor="b"/>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br>
              <a:rPr lang="de-DE"/>
            </a:br>
            <a:r>
              <a:rPr lang="de-DE" err="1"/>
              <a:t>Subheadline</a:t>
            </a:r>
            <a:endParaRPr lang="de-DE"/>
          </a:p>
        </p:txBody>
      </p:sp>
    </p:spTree>
    <p:extLst>
      <p:ext uri="{BB962C8B-B14F-4D97-AF65-F5344CB8AC3E}">
        <p14:creationId xmlns:p14="http://schemas.microsoft.com/office/powerpoint/2010/main" val="98376805"/>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820">
          <p15:clr>
            <a:srgbClr val="FBAE40"/>
          </p15:clr>
        </p15:guide>
        <p15:guide id="8" orient="horz" pos="3861">
          <p15:clr>
            <a:srgbClr val="FBAE40"/>
          </p15:clr>
        </p15:guide>
        <p15:guide id="9" orient="horz" pos="867">
          <p15:clr>
            <a:srgbClr val="FBAE40"/>
          </p15:clr>
        </p15:guide>
        <p15:guide id="10" pos="5405">
          <p15:clr>
            <a:srgbClr val="FBAE40"/>
          </p15:clr>
        </p15:guide>
        <p15:guide id="11" pos="5564">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566873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00198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28083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2699119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9054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2955619428"/>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154163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168660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9511453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2700999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9157849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to groß">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4008317423"/>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5" name="Bildplatzhalter 24">
            <a:extLst>
              <a:ext uri="{FF2B5EF4-FFF2-40B4-BE49-F238E27FC236}">
                <a16:creationId xmlns:a16="http://schemas.microsoft.com/office/drawing/2014/main" id="{7C8986EC-4243-8E7E-4B40-9E23B07115E5}"/>
              </a:ext>
            </a:extLst>
          </p:cNvPr>
          <p:cNvSpPr>
            <a:spLocks noGrp="1"/>
          </p:cNvSpPr>
          <p:nvPr>
            <p:ph type="pic" sz="quarter" idx="16"/>
          </p:nvPr>
        </p:nvSpPr>
        <p:spPr>
          <a:xfrm>
            <a:off x="148801" y="519113"/>
            <a:ext cx="8339165" cy="4267200"/>
          </a:xfrm>
          <a:prstGeom prst="roundRect">
            <a:avLst>
              <a:gd name="adj" fmla="val 3480"/>
            </a:avLst>
          </a:prstGeom>
          <a:solidFill>
            <a:schemeClr val="accent1"/>
          </a:solidFill>
        </p:spPr>
        <p:txBody>
          <a:bodyPr wrap="square" lIns="144000" tIns="144000" rIns="144000" bIns="14400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sz="900">
                <a:solidFill>
                  <a:schemeClr val="tx1"/>
                </a:solidFill>
              </a:defRPr>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endParaRPr lang="de-DE"/>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2" name="Textplatzhalter 17">
            <a:extLst>
              <a:ext uri="{FF2B5EF4-FFF2-40B4-BE49-F238E27FC236}">
                <a16:creationId xmlns:a16="http://schemas.microsoft.com/office/drawing/2014/main" id="{64A685A2-7B37-2DA9-210B-73C2F12CB7B0}"/>
              </a:ext>
            </a:extLst>
          </p:cNvPr>
          <p:cNvSpPr>
            <a:spLocks noGrp="1"/>
          </p:cNvSpPr>
          <p:nvPr>
            <p:ph type="body" sz="quarter" idx="19"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Tree>
    <p:extLst>
      <p:ext uri="{BB962C8B-B14F-4D97-AF65-F5344CB8AC3E}">
        <p14:creationId xmlns:p14="http://schemas.microsoft.com/office/powerpoint/2010/main" val="1607647411"/>
      </p:ext>
    </p:extLst>
  </p:cSld>
  <p:clrMapOvr>
    <a:masterClrMapping/>
  </p:clrMapOvr>
  <p:extLst>
    <p:ext uri="{DCECCB84-F9BA-43D5-87BE-67443E8EF086}">
      <p15:sldGuideLst xmlns:p15="http://schemas.microsoft.com/office/powerpoint/2012/main">
        <p15:guide id="3" pos="121">
          <p15:clr>
            <a:srgbClr val="FBAE40"/>
          </p15:clr>
        </p15:guide>
        <p15:guide id="4" pos="7129">
          <p15:clr>
            <a:srgbClr val="FBAE40"/>
          </p15:clr>
        </p15:guide>
        <p15:guide id="5" pos="7559">
          <p15:clr>
            <a:srgbClr val="FBAE40"/>
          </p15:clr>
        </p15:guide>
        <p15:guide id="7" orient="horz" pos="1820">
          <p15:clr>
            <a:srgbClr val="FBAE40"/>
          </p15:clr>
        </p15:guide>
        <p15:guide id="8" orient="horz" pos="4020">
          <p15:clr>
            <a:srgbClr val="FBAE40"/>
          </p15:clr>
        </p15:guide>
        <p15:guide id="9" orient="horz" pos="436">
          <p15:clr>
            <a:srgbClr val="FBAE4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4036014796"/>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64124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08058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626099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994601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2135538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68221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616409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460566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365846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260418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tos und Text_Logo dunkel">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374086124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2" name="Textplatzhalter 17">
            <a:extLst>
              <a:ext uri="{FF2B5EF4-FFF2-40B4-BE49-F238E27FC236}">
                <a16:creationId xmlns:a16="http://schemas.microsoft.com/office/drawing/2014/main" id="{A7CBCA35-E25E-9E8A-C8D7-309F76DDDCD5}"/>
              </a:ext>
            </a:extLst>
          </p:cNvPr>
          <p:cNvSpPr>
            <a:spLocks noGrp="1"/>
          </p:cNvSpPr>
          <p:nvPr>
            <p:ph type="body" sz="quarter" idx="28"/>
          </p:nvPr>
        </p:nvSpPr>
        <p:spPr>
          <a:xfrm>
            <a:off x="872729" y="3057545"/>
            <a:ext cx="2045737" cy="1539460"/>
          </a:xfrm>
          <a:prstGeom prst="roundRect">
            <a:avLst>
              <a:gd name="adj" fmla="val 9646"/>
            </a:avLst>
          </a:prstGeom>
          <a:solidFill>
            <a:schemeClr val="accent2"/>
          </a:solidFill>
        </p:spPr>
        <p:txBody>
          <a:bodyPr lIns="144000" tIns="144000" rIns="144000" bIns="108000" anchor="b">
            <a:noAutofit/>
          </a:bodyPr>
          <a:lstStyle>
            <a:lvl1pPr>
              <a:spcBef>
                <a:spcPts val="0"/>
              </a:spcBef>
              <a:defRPr sz="1200"/>
            </a:lvl1pPr>
            <a:lvl2pPr>
              <a:spcBef>
                <a:spcPts val="0"/>
              </a:spcBef>
              <a:buClrTx/>
              <a:defRPr sz="1200"/>
            </a:lvl2pPr>
            <a:lvl3pPr marL="148500" indent="-148500">
              <a:spcBef>
                <a:spcPts val="0"/>
              </a:spcBef>
              <a:buFont typeface="Aptos" panose="020B0004020202020204" pitchFamily="34" charset="0"/>
              <a:buChar char="↑"/>
              <a:defRPr sz="1200"/>
            </a:lvl3pPr>
            <a:lvl4pPr marL="148500" indent="-148500">
              <a:spcBef>
                <a:spcPts val="0"/>
              </a:spcBef>
              <a:buFont typeface="Aptos" panose="020B0004020202020204" pitchFamily="34" charset="0"/>
              <a:buChar char="←"/>
              <a:defRPr sz="1200">
                <a:solidFill>
                  <a:schemeClr val="tx1"/>
                </a:solidFill>
              </a:defRPr>
            </a:lvl4pPr>
            <a:lvl5pPr marL="148500" indent="-148500">
              <a:spcBef>
                <a:spcPts val="0"/>
              </a:spcBef>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2999465" y="1437085"/>
            <a:ext cx="2045738" cy="1539460"/>
          </a:xfrm>
          <a:prstGeom prst="roundRect">
            <a:avLst>
              <a:gd name="adj" fmla="val 9645"/>
            </a:avLst>
          </a:prstGeom>
          <a:solidFill>
            <a:schemeClr val="accent5"/>
          </a:solidFill>
        </p:spPr>
        <p:txBody>
          <a:bodyPr lIns="144000" tIns="144000" rIns="144000" bIns="108000" anchor="b">
            <a:noAutofit/>
          </a:bodyPr>
          <a:lstStyle>
            <a:lvl1pPr>
              <a:spcBef>
                <a:spcPts val="0"/>
              </a:spcBef>
              <a:defRPr sz="1200"/>
            </a:lvl1pPr>
            <a:lvl2pPr marL="148500" indent="-148500">
              <a:spcBef>
                <a:spcPts val="0"/>
              </a:spcBef>
              <a:buClrTx/>
              <a:buFont typeface="Aptos" panose="020B0004020202020204" pitchFamily="34" charset="0"/>
              <a:buChar char="→"/>
              <a:defRPr sz="1200">
                <a:solidFill>
                  <a:schemeClr val="tx1"/>
                </a:solidFill>
              </a:defRPr>
            </a:lvl2pPr>
            <a:lvl3pPr marL="148500" indent="-148500">
              <a:spcBef>
                <a:spcPts val="0"/>
              </a:spcBef>
              <a:buClrTx/>
              <a:buFont typeface="Aptos" panose="020B0004020202020204" pitchFamily="34" charset="0"/>
              <a:buChar char="↑"/>
              <a:defRPr sz="1200">
                <a:solidFill>
                  <a:schemeClr val="tx1"/>
                </a:solidFill>
              </a:defRPr>
            </a:lvl3pPr>
            <a:lvl4pPr marL="148500" indent="-148500">
              <a:spcBef>
                <a:spcPts val="0"/>
              </a:spcBef>
              <a:buClrTx/>
              <a:buFont typeface="Aptos" panose="020B0004020202020204" pitchFamily="34" charset="0"/>
              <a:buChar char="←"/>
              <a:defRPr>
                <a:solidFill>
                  <a:schemeClr val="tx1"/>
                </a:solidFill>
              </a:defRPr>
            </a:lvl4pPr>
            <a:lvl5pPr marL="148500" indent="-148500">
              <a:spcBef>
                <a:spcPts val="0"/>
              </a:spcBef>
              <a:buClrTx/>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9" name="Bildplatzhalter 6">
            <a:extLst>
              <a:ext uri="{FF2B5EF4-FFF2-40B4-BE49-F238E27FC236}">
                <a16:creationId xmlns:a16="http://schemas.microsoft.com/office/drawing/2014/main" id="{0F934179-F0AC-8E51-ABF4-211098CC3013}"/>
              </a:ext>
            </a:extLst>
          </p:cNvPr>
          <p:cNvSpPr>
            <a:spLocks noGrp="1"/>
          </p:cNvSpPr>
          <p:nvPr>
            <p:ph type="pic" sz="quarter" idx="22"/>
          </p:nvPr>
        </p:nvSpPr>
        <p:spPr>
          <a:xfrm>
            <a:off x="872729" y="1437085"/>
            <a:ext cx="2045737" cy="1539460"/>
          </a:xfrm>
          <a:prstGeom prst="roundRect">
            <a:avLst>
              <a:gd name="adj" fmla="val 9645"/>
            </a:avLst>
          </a:prstGeom>
          <a:solidFill>
            <a:schemeClr val="accent1"/>
          </a:solidFill>
        </p:spPr>
        <p:txBody>
          <a:bodyPr>
            <a:noAutofit/>
          </a:bodyPr>
          <a:lstStyle/>
          <a:p>
            <a:endParaRPr lang="en-US"/>
          </a:p>
        </p:txBody>
      </p:sp>
      <p:sp>
        <p:nvSpPr>
          <p:cNvPr id="30" name="Bildplatzhalter 6">
            <a:extLst>
              <a:ext uri="{FF2B5EF4-FFF2-40B4-BE49-F238E27FC236}">
                <a16:creationId xmlns:a16="http://schemas.microsoft.com/office/drawing/2014/main" id="{0D737FF2-B79F-E445-07A7-B62F6F70C615}"/>
              </a:ext>
            </a:extLst>
          </p:cNvPr>
          <p:cNvSpPr>
            <a:spLocks noGrp="1"/>
          </p:cNvSpPr>
          <p:nvPr>
            <p:ph type="pic" sz="quarter" idx="23"/>
          </p:nvPr>
        </p:nvSpPr>
        <p:spPr>
          <a:xfrm>
            <a:off x="5126202" y="1437084"/>
            <a:ext cx="3685613" cy="3159920"/>
          </a:xfrm>
          <a:prstGeom prst="roundRect">
            <a:avLst>
              <a:gd name="adj" fmla="val 4699"/>
            </a:avLst>
          </a:prstGeom>
          <a:solidFill>
            <a:schemeClr val="accent1"/>
          </a:solidFill>
        </p:spPr>
        <p:txBody>
          <a:bodyPr>
            <a:noAutofit/>
          </a:bodyPr>
          <a:lstStyle/>
          <a:p>
            <a:endParaRPr lang="en-US"/>
          </a:p>
        </p:txBody>
      </p:sp>
      <p:sp>
        <p:nvSpPr>
          <p:cNvPr id="31" name="Bildplatzhalter 6">
            <a:extLst>
              <a:ext uri="{FF2B5EF4-FFF2-40B4-BE49-F238E27FC236}">
                <a16:creationId xmlns:a16="http://schemas.microsoft.com/office/drawing/2014/main" id="{C983857A-54F1-9204-B593-8F7A48ED2816}"/>
              </a:ext>
            </a:extLst>
          </p:cNvPr>
          <p:cNvSpPr>
            <a:spLocks noGrp="1"/>
          </p:cNvSpPr>
          <p:nvPr>
            <p:ph type="pic" sz="quarter" idx="24"/>
          </p:nvPr>
        </p:nvSpPr>
        <p:spPr>
          <a:xfrm>
            <a:off x="2999465" y="3057545"/>
            <a:ext cx="2045738" cy="1539460"/>
          </a:xfrm>
          <a:prstGeom prst="roundRect">
            <a:avLst>
              <a:gd name="adj" fmla="val 9645"/>
            </a:avLst>
          </a:prstGeom>
          <a:solidFill>
            <a:schemeClr val="accent1"/>
          </a:solidFill>
        </p:spPr>
        <p:txBody>
          <a:bodyPr>
            <a:noAutofit/>
          </a:bodyPr>
          <a:lstStyle/>
          <a:p>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7" name="Bildplatzhalter 16">
            <a:extLst>
              <a:ext uri="{FF2B5EF4-FFF2-40B4-BE49-F238E27FC236}">
                <a16:creationId xmlns:a16="http://schemas.microsoft.com/office/drawing/2014/main" id="{B44908AF-4A0A-F862-3B08-9902EF89A302}"/>
              </a:ext>
            </a:extLst>
          </p:cNvPr>
          <p:cNvSpPr>
            <a:spLocks noGrp="1" noChangeAspect="1"/>
          </p:cNvSpPr>
          <p:nvPr>
            <p:ph type="pic" sz="quarter" idx="18" hasCustomPrompt="1"/>
          </p:nvPr>
        </p:nvSpPr>
        <p:spPr>
          <a:xfrm>
            <a:off x="4487016" y="1509272"/>
            <a:ext cx="485999" cy="486000"/>
          </a:xfrm>
        </p:spPr>
        <p:txBody>
          <a:bodyPr>
            <a:noAutofit/>
          </a:bodyPr>
          <a:lstStyle>
            <a:lvl1pPr>
              <a:defRPr sz="600"/>
            </a:lvl1pPr>
          </a:lstStyle>
          <a:p>
            <a:r>
              <a:rPr lang="en-US"/>
              <a:t>Icon </a:t>
            </a:r>
            <a:r>
              <a:rPr lang="en-US" err="1"/>
              <a:t>einfügen</a:t>
            </a:r>
            <a:endParaRPr lang="en-US"/>
          </a:p>
        </p:txBody>
      </p:sp>
      <p:sp>
        <p:nvSpPr>
          <p:cNvPr id="39" name="Bildplatzhalter 16">
            <a:extLst>
              <a:ext uri="{FF2B5EF4-FFF2-40B4-BE49-F238E27FC236}">
                <a16:creationId xmlns:a16="http://schemas.microsoft.com/office/drawing/2014/main" id="{D92A2C4A-F669-1C7C-6143-A27D1033358A}"/>
              </a:ext>
            </a:extLst>
          </p:cNvPr>
          <p:cNvSpPr>
            <a:spLocks noGrp="1" noChangeAspect="1"/>
          </p:cNvSpPr>
          <p:nvPr>
            <p:ph type="pic" sz="quarter" idx="27" hasCustomPrompt="1"/>
          </p:nvPr>
        </p:nvSpPr>
        <p:spPr>
          <a:xfrm>
            <a:off x="2360063" y="3129732"/>
            <a:ext cx="485999" cy="486000"/>
          </a:xfrm>
        </p:spPr>
        <p:txBody>
          <a:bodyPr>
            <a:noAutofit/>
          </a:bodyPr>
          <a:lstStyle>
            <a:lvl1pPr>
              <a:defRPr sz="600"/>
            </a:lvl1pPr>
          </a:lstStyle>
          <a:p>
            <a:r>
              <a:rPr lang="en-US"/>
              <a:t>Icon </a:t>
            </a:r>
            <a:r>
              <a:rPr lang="en-US" err="1"/>
              <a:t>einfügen</a:t>
            </a:r>
            <a:endParaRPr lang="en-US"/>
          </a:p>
        </p:txBody>
      </p:sp>
      <p:sp>
        <p:nvSpPr>
          <p:cNvPr id="6" name="Textplatzhalter 17">
            <a:extLst>
              <a:ext uri="{FF2B5EF4-FFF2-40B4-BE49-F238E27FC236}">
                <a16:creationId xmlns:a16="http://schemas.microsoft.com/office/drawing/2014/main" id="{0BB997BE-91DD-1EF9-CC82-434EC709D384}"/>
              </a:ext>
            </a:extLst>
          </p:cNvPr>
          <p:cNvSpPr>
            <a:spLocks noGrp="1"/>
          </p:cNvSpPr>
          <p:nvPr>
            <p:ph type="body" sz="quarter" idx="16" hasCustomPrompt="1"/>
          </p:nvPr>
        </p:nvSpPr>
        <p:spPr>
          <a:xfrm>
            <a:off x="4754985" y="4922675"/>
            <a:ext cx="4240214" cy="115416"/>
          </a:xfrm>
        </p:spPr>
        <p:txBody>
          <a:bodyPr anchor="b"/>
          <a:lstStyle>
            <a:lvl1pPr marL="0" marR="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marL="0" marR="0" lvl="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a:pPr>
            <a:r>
              <a:rPr lang="de-DE" err="1"/>
              <a:t>Credit</a:t>
            </a:r>
            <a:r>
              <a:rPr lang="de-DE"/>
              <a:t>, Bildnachweis Bildtext</a:t>
            </a:r>
          </a:p>
        </p:txBody>
      </p:sp>
      <p:sp>
        <p:nvSpPr>
          <p:cNvPr id="7" name="Textplatzhalter 17">
            <a:extLst>
              <a:ext uri="{FF2B5EF4-FFF2-40B4-BE49-F238E27FC236}">
                <a16:creationId xmlns:a16="http://schemas.microsoft.com/office/drawing/2014/main" id="{41DDFC5B-E2FA-5AF4-D4D8-64047700A4AC}"/>
              </a:ext>
            </a:extLst>
          </p:cNvPr>
          <p:cNvSpPr>
            <a:spLocks noGrp="1"/>
          </p:cNvSpPr>
          <p:nvPr>
            <p:ph type="body" sz="quarter" idx="17" hasCustomPrompt="1"/>
          </p:nvPr>
        </p:nvSpPr>
        <p:spPr>
          <a:xfrm>
            <a:off x="875903" y="1027351"/>
            <a:ext cx="7935913"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 falls notwendig</a:t>
            </a:r>
          </a:p>
        </p:txBody>
      </p:sp>
    </p:spTree>
    <p:extLst>
      <p:ext uri="{BB962C8B-B14F-4D97-AF65-F5344CB8AC3E}">
        <p14:creationId xmlns:p14="http://schemas.microsoft.com/office/powerpoint/2010/main" val="1532848527"/>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207">
          <p15:clr>
            <a:srgbClr val="FBAE40"/>
          </p15:clr>
        </p15:guide>
        <p15:guide id="8" orient="horz" pos="3861">
          <p15:clr>
            <a:srgbClr val="FBAE40"/>
          </p15:clr>
        </p15:guide>
        <p15:guide id="9" orient="horz" pos="867">
          <p15:clr>
            <a:srgbClr val="FBAE4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331405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3456905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052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1625976043"/>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968072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608248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7058289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7975143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3878448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550935542"/>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634344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174069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otos und Text_Logo hell">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60182453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2999465" y="1437085"/>
            <a:ext cx="2045738" cy="1539460"/>
          </a:xfrm>
          <a:prstGeom prst="roundRect">
            <a:avLst>
              <a:gd name="adj" fmla="val 9645"/>
            </a:avLst>
          </a:prstGeom>
          <a:solidFill>
            <a:schemeClr val="accent5"/>
          </a:solidFill>
        </p:spPr>
        <p:txBody>
          <a:bodyPr lIns="144000" tIns="144000" rIns="144000" bIns="108000" anchor="b">
            <a:noAutofit/>
          </a:bodyPr>
          <a:lstStyle>
            <a:lvl1pPr>
              <a:spcBef>
                <a:spcPts val="0"/>
              </a:spcBef>
              <a:defRPr sz="1200"/>
            </a:lvl1pPr>
            <a:lvl2pPr marL="148500" indent="-148500">
              <a:spcBef>
                <a:spcPts val="0"/>
              </a:spcBef>
              <a:buClrTx/>
              <a:buFont typeface="Aptos" panose="020B0004020202020204" pitchFamily="34" charset="0"/>
              <a:buChar char="→"/>
              <a:defRPr sz="1200">
                <a:solidFill>
                  <a:schemeClr val="tx1"/>
                </a:solidFill>
              </a:defRPr>
            </a:lvl2pPr>
            <a:lvl3pPr marL="148500" indent="-148500">
              <a:spcBef>
                <a:spcPts val="0"/>
              </a:spcBef>
              <a:buClrTx/>
              <a:buFont typeface="Aptos" panose="020B0004020202020204" pitchFamily="34" charset="0"/>
              <a:buChar char="↑"/>
              <a:defRPr sz="1200">
                <a:solidFill>
                  <a:schemeClr val="tx1"/>
                </a:solidFill>
              </a:defRPr>
            </a:lvl3pPr>
            <a:lvl4pPr marL="148500" indent="-148500">
              <a:spcBef>
                <a:spcPts val="0"/>
              </a:spcBef>
              <a:buClrTx/>
              <a:buFont typeface="Aptos" panose="020B0004020202020204" pitchFamily="34" charset="0"/>
              <a:buChar char="←"/>
              <a:defRPr>
                <a:solidFill>
                  <a:schemeClr val="tx1"/>
                </a:solidFill>
              </a:defRPr>
            </a:lvl4pPr>
            <a:lvl5pPr marL="148500" indent="-148500">
              <a:spcBef>
                <a:spcPts val="0"/>
              </a:spcBef>
              <a:buClrTx/>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7" name="Textplatzhalter 17">
            <a:extLst>
              <a:ext uri="{FF2B5EF4-FFF2-40B4-BE49-F238E27FC236}">
                <a16:creationId xmlns:a16="http://schemas.microsoft.com/office/drawing/2014/main" id="{6E218B61-A8EF-8E74-0C24-F924ED76EAC9}"/>
              </a:ext>
            </a:extLst>
          </p:cNvPr>
          <p:cNvSpPr>
            <a:spLocks noGrp="1"/>
          </p:cNvSpPr>
          <p:nvPr>
            <p:ph type="body" sz="quarter" idx="20"/>
          </p:nvPr>
        </p:nvSpPr>
        <p:spPr>
          <a:xfrm>
            <a:off x="872729" y="3057545"/>
            <a:ext cx="2045737" cy="1539460"/>
          </a:xfrm>
          <a:prstGeom prst="roundRect">
            <a:avLst>
              <a:gd name="adj" fmla="val 9645"/>
            </a:avLst>
          </a:prstGeom>
          <a:solidFill>
            <a:schemeClr val="accent4"/>
          </a:solidFill>
        </p:spPr>
        <p:txBody>
          <a:bodyPr lIns="144000" tIns="144000" rIns="144000" bIns="108000" anchor="b">
            <a:noAutofit/>
          </a:bodyPr>
          <a:lstStyle>
            <a:lvl1pPr>
              <a:spcBef>
                <a:spcPts val="0"/>
              </a:spcBef>
              <a:defRPr sz="1200"/>
            </a:lvl1pPr>
            <a:lvl2pPr>
              <a:spcBef>
                <a:spcPts val="0"/>
              </a:spcBef>
              <a:buClrTx/>
              <a:defRPr sz="1200"/>
            </a:lvl2pPr>
            <a:lvl3pPr marL="148500" indent="-148500">
              <a:spcBef>
                <a:spcPts val="0"/>
              </a:spcBef>
              <a:buFont typeface="Aptos" panose="020B0004020202020204" pitchFamily="34" charset="0"/>
              <a:buChar char="↑"/>
              <a:defRPr sz="1200"/>
            </a:lvl3pPr>
            <a:lvl4pPr marL="148500" indent="-148500">
              <a:spcBef>
                <a:spcPts val="0"/>
              </a:spcBef>
              <a:buFont typeface="Aptos" panose="020B0004020202020204" pitchFamily="34" charset="0"/>
              <a:buChar char="←"/>
              <a:defRPr sz="1200">
                <a:solidFill>
                  <a:schemeClr val="tx1"/>
                </a:solidFill>
              </a:defRPr>
            </a:lvl4pPr>
            <a:lvl5pPr marL="148500" indent="-148500">
              <a:spcBef>
                <a:spcPts val="0"/>
              </a:spcBef>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9" name="Bildplatzhalter 6">
            <a:extLst>
              <a:ext uri="{FF2B5EF4-FFF2-40B4-BE49-F238E27FC236}">
                <a16:creationId xmlns:a16="http://schemas.microsoft.com/office/drawing/2014/main" id="{0F934179-F0AC-8E51-ABF4-211098CC3013}"/>
              </a:ext>
            </a:extLst>
          </p:cNvPr>
          <p:cNvSpPr>
            <a:spLocks noGrp="1"/>
          </p:cNvSpPr>
          <p:nvPr>
            <p:ph type="pic" sz="quarter" idx="22"/>
          </p:nvPr>
        </p:nvSpPr>
        <p:spPr>
          <a:xfrm>
            <a:off x="872729" y="1437085"/>
            <a:ext cx="2045737" cy="1539460"/>
          </a:xfrm>
          <a:prstGeom prst="roundRect">
            <a:avLst>
              <a:gd name="adj" fmla="val 9645"/>
            </a:avLst>
          </a:prstGeom>
          <a:solidFill>
            <a:schemeClr val="tx1">
              <a:lumMod val="90000"/>
              <a:lumOff val="10000"/>
            </a:schemeClr>
          </a:solidFill>
        </p:spPr>
        <p:txBody>
          <a:bodyPr>
            <a:noAutofit/>
          </a:bodyPr>
          <a:lstStyle/>
          <a:p>
            <a:endParaRPr lang="en-US"/>
          </a:p>
        </p:txBody>
      </p:sp>
      <p:sp>
        <p:nvSpPr>
          <p:cNvPr id="30" name="Bildplatzhalter 6">
            <a:extLst>
              <a:ext uri="{FF2B5EF4-FFF2-40B4-BE49-F238E27FC236}">
                <a16:creationId xmlns:a16="http://schemas.microsoft.com/office/drawing/2014/main" id="{0D737FF2-B79F-E445-07A7-B62F6F70C615}"/>
              </a:ext>
            </a:extLst>
          </p:cNvPr>
          <p:cNvSpPr>
            <a:spLocks noGrp="1"/>
          </p:cNvSpPr>
          <p:nvPr>
            <p:ph type="pic" sz="quarter" idx="23"/>
          </p:nvPr>
        </p:nvSpPr>
        <p:spPr>
          <a:xfrm>
            <a:off x="5126202" y="1437084"/>
            <a:ext cx="3685613" cy="3159920"/>
          </a:xfrm>
          <a:prstGeom prst="roundRect">
            <a:avLst>
              <a:gd name="adj" fmla="val 4699"/>
            </a:avLst>
          </a:prstGeom>
          <a:solidFill>
            <a:schemeClr val="tx1">
              <a:lumMod val="90000"/>
              <a:lumOff val="10000"/>
            </a:schemeClr>
          </a:solidFill>
        </p:spPr>
        <p:txBody>
          <a:bodyPr>
            <a:noAutofit/>
          </a:bodyPr>
          <a:lstStyle/>
          <a:p>
            <a:endParaRPr lang="en-US"/>
          </a:p>
        </p:txBody>
      </p:sp>
      <p:sp>
        <p:nvSpPr>
          <p:cNvPr id="31" name="Bildplatzhalter 6">
            <a:extLst>
              <a:ext uri="{FF2B5EF4-FFF2-40B4-BE49-F238E27FC236}">
                <a16:creationId xmlns:a16="http://schemas.microsoft.com/office/drawing/2014/main" id="{C983857A-54F1-9204-B593-8F7A48ED2816}"/>
              </a:ext>
            </a:extLst>
          </p:cNvPr>
          <p:cNvSpPr>
            <a:spLocks noGrp="1"/>
          </p:cNvSpPr>
          <p:nvPr>
            <p:ph type="pic" sz="quarter" idx="24"/>
          </p:nvPr>
        </p:nvSpPr>
        <p:spPr>
          <a:xfrm>
            <a:off x="2999465" y="3057545"/>
            <a:ext cx="2045738" cy="1539460"/>
          </a:xfrm>
          <a:prstGeom prst="roundRect">
            <a:avLst>
              <a:gd name="adj" fmla="val 9645"/>
            </a:avLst>
          </a:prstGeom>
          <a:solidFill>
            <a:schemeClr val="tx1">
              <a:lumMod val="90000"/>
              <a:lumOff val="10000"/>
            </a:schemeClr>
          </a:solidFill>
        </p:spPr>
        <p:txBody>
          <a:bodyPr>
            <a:noAutofit/>
          </a:bodyPr>
          <a:lstStyle/>
          <a:p>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lvl1pPr>
              <a:defRPr>
                <a:solidFill>
                  <a:schemeClr val="bg1"/>
                </a:solidFill>
              </a:defRPr>
            </a:lvl1pPr>
          </a:lstStyle>
          <a:p>
            <a:pPr defTabSz="685800" fontAlgn="auto">
              <a:spcBef>
                <a:spcPts val="0"/>
              </a:spcBef>
              <a:spcAft>
                <a:spcPts val="0"/>
              </a:spcAft>
            </a:pPr>
            <a:r>
              <a:rPr lang="de-AT">
                <a:solidFill>
                  <a:srgbClr val="F9F0DF"/>
                </a:solidFill>
                <a:ea typeface="+mn-ea"/>
              </a:rPr>
              <a:t>© 2025, VITREA – Stärker als gestern.</a:t>
            </a:r>
            <a:endParaRPr lang="en-US">
              <a:solidFill>
                <a:srgbClr val="F9F0DF"/>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lvl1pPr>
              <a:defRPr>
                <a:solidFill>
                  <a:schemeClr val="bg1"/>
                </a:solidFill>
              </a:defRPr>
            </a:lvl1pPr>
          </a:lstStyle>
          <a:p>
            <a:pPr defTabSz="685800" fontAlgn="auto">
              <a:spcBef>
                <a:spcPts val="0"/>
              </a:spcBef>
              <a:spcAft>
                <a:spcPts val="0"/>
              </a:spcAft>
            </a:pPr>
            <a:r>
              <a:rPr lang="en-US">
                <a:solidFill>
                  <a:srgbClr val="F9F0DF"/>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lvl1pPr>
              <a:defRPr>
                <a:solidFill>
                  <a:schemeClr val="bg1"/>
                </a:solidFill>
              </a:defRPr>
            </a:lvl1pPr>
          </a:lstStyle>
          <a:p>
            <a:pPr defTabSz="685800" fontAlgn="auto">
              <a:spcBef>
                <a:spcPts val="0"/>
              </a:spcBef>
              <a:spcAft>
                <a:spcPts val="0"/>
              </a:spcAft>
            </a:pPr>
            <a:r>
              <a:rPr lang="en-US" b="0">
                <a:solidFill>
                  <a:srgbClr val="F9F0DF"/>
                </a:solidFill>
                <a:latin typeface="Aptos"/>
                <a:ea typeface="+mn-ea"/>
              </a:rPr>
              <a:t>Seite</a:t>
            </a:r>
            <a:r>
              <a:rPr lang="en-US">
                <a:solidFill>
                  <a:srgbClr val="F9F0DF"/>
                </a:solidFill>
                <a:latin typeface="Aptos"/>
                <a:ea typeface="+mn-ea"/>
              </a:rPr>
              <a:t> </a:t>
            </a:r>
            <a:fld id="{11EFEF5B-DBA5-46A8-A34F-AF936A8F8E18}" type="slidenum">
              <a:rPr lang="en-US" smtClean="0">
                <a:solidFill>
                  <a:srgbClr val="F9F0DF"/>
                </a:solidFill>
                <a:latin typeface="Aptos"/>
                <a:ea typeface="+mn-ea"/>
              </a:rPr>
              <a:pPr defTabSz="685800" fontAlgn="auto">
                <a:spcBef>
                  <a:spcPts val="0"/>
                </a:spcBef>
                <a:spcAft>
                  <a:spcPts val="0"/>
                </a:spcAft>
              </a:pPr>
              <a:t>‹Nr.›</a:t>
            </a:fld>
            <a:endParaRPr lang="en-US">
              <a:solidFill>
                <a:srgbClr val="F9F0DF"/>
              </a:solidFill>
              <a:latin typeface="Aptos"/>
              <a:ea typeface="+mn-ea"/>
            </a:endParaRPr>
          </a:p>
        </p:txBody>
      </p:sp>
      <p:sp>
        <p:nvSpPr>
          <p:cNvPr id="17" name="Bildplatzhalter 16">
            <a:extLst>
              <a:ext uri="{FF2B5EF4-FFF2-40B4-BE49-F238E27FC236}">
                <a16:creationId xmlns:a16="http://schemas.microsoft.com/office/drawing/2014/main" id="{B44908AF-4A0A-F862-3B08-9902EF89A302}"/>
              </a:ext>
            </a:extLst>
          </p:cNvPr>
          <p:cNvSpPr>
            <a:spLocks noGrp="1" noChangeAspect="1"/>
          </p:cNvSpPr>
          <p:nvPr>
            <p:ph type="pic" sz="quarter" idx="18" hasCustomPrompt="1"/>
          </p:nvPr>
        </p:nvSpPr>
        <p:spPr>
          <a:xfrm>
            <a:off x="4487016" y="1509272"/>
            <a:ext cx="485999" cy="486000"/>
          </a:xfrm>
        </p:spPr>
        <p:txBody>
          <a:bodyPr>
            <a:noAutofit/>
          </a:bodyPr>
          <a:lstStyle>
            <a:lvl1pPr>
              <a:defRPr sz="600"/>
            </a:lvl1pPr>
          </a:lstStyle>
          <a:p>
            <a:r>
              <a:rPr lang="en-US"/>
              <a:t>Icon </a:t>
            </a:r>
            <a:r>
              <a:rPr lang="en-US" err="1"/>
              <a:t>einfügen</a:t>
            </a:r>
            <a:endParaRPr lang="en-US"/>
          </a:p>
        </p:txBody>
      </p:sp>
      <p:sp>
        <p:nvSpPr>
          <p:cNvPr id="39" name="Bildplatzhalter 16">
            <a:extLst>
              <a:ext uri="{FF2B5EF4-FFF2-40B4-BE49-F238E27FC236}">
                <a16:creationId xmlns:a16="http://schemas.microsoft.com/office/drawing/2014/main" id="{D92A2C4A-F669-1C7C-6143-A27D1033358A}"/>
              </a:ext>
            </a:extLst>
          </p:cNvPr>
          <p:cNvSpPr>
            <a:spLocks noGrp="1" noChangeAspect="1"/>
          </p:cNvSpPr>
          <p:nvPr>
            <p:ph type="pic" sz="quarter" idx="27" hasCustomPrompt="1"/>
          </p:nvPr>
        </p:nvSpPr>
        <p:spPr>
          <a:xfrm>
            <a:off x="2360063" y="3129732"/>
            <a:ext cx="485999" cy="486000"/>
          </a:xfrm>
        </p:spPr>
        <p:txBody>
          <a:bodyPr>
            <a:noAutofit/>
          </a:bodyPr>
          <a:lstStyle>
            <a:lvl1pPr>
              <a:defRPr sz="600"/>
            </a:lvl1pPr>
          </a:lstStyle>
          <a:p>
            <a:r>
              <a:rPr lang="en-US"/>
              <a:t>Icon </a:t>
            </a:r>
            <a:r>
              <a:rPr lang="en-US" err="1"/>
              <a:t>einfügen</a:t>
            </a:r>
            <a:endParaRPr lang="en-US"/>
          </a:p>
        </p:txBody>
      </p:sp>
      <p:sp>
        <p:nvSpPr>
          <p:cNvPr id="3" name="Freihandform: Form 2">
            <a:extLst>
              <a:ext uri="{FF2B5EF4-FFF2-40B4-BE49-F238E27FC236}">
                <a16:creationId xmlns:a16="http://schemas.microsoft.com/office/drawing/2014/main" id="{985A7854-AEF0-CC87-5E42-C0014762F0FB}"/>
              </a:ext>
            </a:extLst>
          </p:cNvPr>
          <p:cNvSpPr/>
          <p:nvPr userDrawn="1"/>
        </p:nvSpPr>
        <p:spPr>
          <a:xfrm>
            <a:off x="8556338" y="149598"/>
            <a:ext cx="444170" cy="421903"/>
          </a:xfrm>
          <a:custGeom>
            <a:avLst/>
            <a:gdLst>
              <a:gd name="connsiteX0" fmla="*/ 988790 w 1375600"/>
              <a:gd name="connsiteY0" fmla="*/ 530352 h 1306639"/>
              <a:gd name="connsiteX1" fmla="*/ 916210 w 1375600"/>
              <a:gd name="connsiteY1" fmla="*/ 530352 h 1306639"/>
              <a:gd name="connsiteX2" fmla="*/ 731425 w 1375600"/>
              <a:gd name="connsiteY2" fmla="*/ 585788 h 1306639"/>
              <a:gd name="connsiteX3" fmla="*/ 801910 w 1375600"/>
              <a:gd name="connsiteY3" fmla="*/ 381571 h 1306639"/>
              <a:gd name="connsiteX4" fmla="*/ 801910 w 1375600"/>
              <a:gd name="connsiteY4" fmla="*/ 0 h 1306639"/>
              <a:gd name="connsiteX5" fmla="*/ 573596 w 1375600"/>
              <a:gd name="connsiteY5" fmla="*/ 0 h 1306639"/>
              <a:gd name="connsiteX6" fmla="*/ 573596 w 1375600"/>
              <a:gd name="connsiteY6" fmla="*/ 359569 h 1306639"/>
              <a:gd name="connsiteX7" fmla="*/ 401860 w 1375600"/>
              <a:gd name="connsiteY7" fmla="*/ 530352 h 1306639"/>
              <a:gd name="connsiteX8" fmla="*/ 0 w 1375600"/>
              <a:gd name="connsiteY8" fmla="*/ 530352 h 1306639"/>
              <a:gd name="connsiteX9" fmla="*/ 0 w 1375600"/>
              <a:gd name="connsiteY9" fmla="*/ 715137 h 1306639"/>
              <a:gd name="connsiteX10" fmla="*/ 190 w 1375600"/>
              <a:gd name="connsiteY10" fmla="*/ 715137 h 1306639"/>
              <a:gd name="connsiteX11" fmla="*/ 398240 w 1375600"/>
              <a:gd name="connsiteY11" fmla="*/ 711518 h 1306639"/>
              <a:gd name="connsiteX12" fmla="*/ 420243 w 1375600"/>
              <a:gd name="connsiteY12" fmla="*/ 764667 h 1306639"/>
              <a:gd name="connsiteX13" fmla="*/ 135826 w 1375600"/>
              <a:gd name="connsiteY13" fmla="*/ 1040987 h 1306639"/>
              <a:gd name="connsiteX14" fmla="*/ 267271 w 1375600"/>
              <a:gd name="connsiteY14" fmla="*/ 1171670 h 1306639"/>
              <a:gd name="connsiteX15" fmla="*/ 546259 w 1375600"/>
              <a:gd name="connsiteY15" fmla="*/ 889159 h 1306639"/>
              <a:gd name="connsiteX16" fmla="*/ 599599 w 1375600"/>
              <a:gd name="connsiteY16" fmla="*/ 911257 h 1306639"/>
              <a:gd name="connsiteX17" fmla="*/ 595027 w 1375600"/>
              <a:gd name="connsiteY17" fmla="*/ 1306640 h 1306639"/>
              <a:gd name="connsiteX18" fmla="*/ 780859 w 1375600"/>
              <a:gd name="connsiteY18" fmla="*/ 1306640 h 1306639"/>
              <a:gd name="connsiteX19" fmla="*/ 780859 w 1375600"/>
              <a:gd name="connsiteY19" fmla="*/ 1306354 h 1306639"/>
              <a:gd name="connsiteX20" fmla="*/ 777240 w 1375600"/>
              <a:gd name="connsiteY20" fmla="*/ 910685 h 1306639"/>
              <a:gd name="connsiteX21" fmla="*/ 830675 w 1375600"/>
              <a:gd name="connsiteY21" fmla="*/ 888778 h 1306639"/>
              <a:gd name="connsiteX22" fmla="*/ 1108519 w 1375600"/>
              <a:gd name="connsiteY22" fmla="*/ 1171670 h 1306639"/>
              <a:gd name="connsiteX23" fmla="*/ 1239964 w 1375600"/>
              <a:gd name="connsiteY23" fmla="*/ 1040987 h 1306639"/>
              <a:gd name="connsiteX24" fmla="*/ 1239869 w 1375600"/>
              <a:gd name="connsiteY24" fmla="*/ 1040987 h 1306639"/>
              <a:gd name="connsiteX25" fmla="*/ 955834 w 1375600"/>
              <a:gd name="connsiteY25" fmla="*/ 763524 h 1306639"/>
              <a:gd name="connsiteX26" fmla="*/ 978027 w 1375600"/>
              <a:gd name="connsiteY26" fmla="*/ 710470 h 1306639"/>
              <a:gd name="connsiteX27" fmla="*/ 1375601 w 1375600"/>
              <a:gd name="connsiteY27" fmla="*/ 715042 h 1306639"/>
              <a:gd name="connsiteX28" fmla="*/ 1375601 w 1375600"/>
              <a:gd name="connsiteY28" fmla="*/ 530257 h 1306639"/>
              <a:gd name="connsiteX29" fmla="*/ 988695 w 1375600"/>
              <a:gd name="connsiteY29" fmla="*/ 530257 h 1306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5600" h="1306639">
                <a:moveTo>
                  <a:pt x="988790" y="530352"/>
                </a:moveTo>
                <a:lnTo>
                  <a:pt x="916210" y="530352"/>
                </a:lnTo>
                <a:cubicBezTo>
                  <a:pt x="847915" y="530352"/>
                  <a:pt x="784384" y="550831"/>
                  <a:pt x="731425" y="585788"/>
                </a:cubicBezTo>
                <a:cubicBezTo>
                  <a:pt x="775621" y="529400"/>
                  <a:pt x="801910" y="458534"/>
                  <a:pt x="801910" y="381571"/>
                </a:cubicBezTo>
                <a:lnTo>
                  <a:pt x="801910" y="0"/>
                </a:lnTo>
                <a:lnTo>
                  <a:pt x="573596" y="0"/>
                </a:lnTo>
                <a:lnTo>
                  <a:pt x="573596" y="359569"/>
                </a:lnTo>
                <a:cubicBezTo>
                  <a:pt x="573596" y="453866"/>
                  <a:pt x="496729" y="530352"/>
                  <a:pt x="401860" y="530352"/>
                </a:cubicBezTo>
                <a:lnTo>
                  <a:pt x="0" y="530352"/>
                </a:lnTo>
                <a:lnTo>
                  <a:pt x="0" y="715137"/>
                </a:lnTo>
                <a:lnTo>
                  <a:pt x="190" y="715137"/>
                </a:lnTo>
                <a:lnTo>
                  <a:pt x="398240" y="711518"/>
                </a:lnTo>
                <a:cubicBezTo>
                  <a:pt x="428625" y="712661"/>
                  <a:pt x="440245" y="744665"/>
                  <a:pt x="420243" y="764667"/>
                </a:cubicBezTo>
                <a:lnTo>
                  <a:pt x="135826" y="1040987"/>
                </a:lnTo>
                <a:lnTo>
                  <a:pt x="267271" y="1171670"/>
                </a:lnTo>
                <a:lnTo>
                  <a:pt x="546259" y="889159"/>
                </a:lnTo>
                <a:cubicBezTo>
                  <a:pt x="568547" y="868585"/>
                  <a:pt x="599504" y="883063"/>
                  <a:pt x="599599" y="911257"/>
                </a:cubicBezTo>
                <a:lnTo>
                  <a:pt x="595027" y="1306640"/>
                </a:lnTo>
                <a:lnTo>
                  <a:pt x="780859" y="1306640"/>
                </a:lnTo>
                <a:lnTo>
                  <a:pt x="780859" y="1306354"/>
                </a:lnTo>
                <a:lnTo>
                  <a:pt x="777240" y="910685"/>
                </a:lnTo>
                <a:cubicBezTo>
                  <a:pt x="778383" y="880396"/>
                  <a:pt x="810577" y="868966"/>
                  <a:pt x="830675" y="888778"/>
                </a:cubicBezTo>
                <a:lnTo>
                  <a:pt x="1108519" y="1171670"/>
                </a:lnTo>
                <a:lnTo>
                  <a:pt x="1239964" y="1040987"/>
                </a:lnTo>
                <a:lnTo>
                  <a:pt x="1239869" y="1040987"/>
                </a:lnTo>
                <a:cubicBezTo>
                  <a:pt x="1239869" y="1040987"/>
                  <a:pt x="955834" y="763524"/>
                  <a:pt x="955834" y="763524"/>
                </a:cubicBezTo>
                <a:cubicBezTo>
                  <a:pt x="935164" y="741331"/>
                  <a:pt x="949738" y="710565"/>
                  <a:pt x="978027" y="710470"/>
                </a:cubicBezTo>
                <a:lnTo>
                  <a:pt x="1375601" y="715042"/>
                </a:lnTo>
                <a:lnTo>
                  <a:pt x="1375601" y="530257"/>
                </a:lnTo>
                <a:lnTo>
                  <a:pt x="988695" y="530257"/>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AT" sz="1350" b="0" i="0" u="none" strike="noStrike" kern="1200" cap="none" spc="0" normalizeH="0" baseline="0" noProof="0">
              <a:ln>
                <a:noFill/>
              </a:ln>
              <a:solidFill>
                <a:srgbClr val="003F48"/>
              </a:solidFill>
              <a:effectLst/>
              <a:uLnTx/>
              <a:uFillTx/>
              <a:latin typeface="Aptos"/>
              <a:ea typeface="+mn-ea"/>
              <a:cs typeface="+mn-cs"/>
            </a:endParaRPr>
          </a:p>
        </p:txBody>
      </p:sp>
      <p:sp>
        <p:nvSpPr>
          <p:cNvPr id="4" name="Textplatzhalter 17">
            <a:extLst>
              <a:ext uri="{FF2B5EF4-FFF2-40B4-BE49-F238E27FC236}">
                <a16:creationId xmlns:a16="http://schemas.microsoft.com/office/drawing/2014/main" id="{1BBAA2E2-0F7B-98FF-580A-1B678CAE228D}"/>
              </a:ext>
            </a:extLst>
          </p:cNvPr>
          <p:cNvSpPr>
            <a:spLocks noGrp="1"/>
          </p:cNvSpPr>
          <p:nvPr>
            <p:ph type="body" sz="quarter" idx="16" hasCustomPrompt="1"/>
          </p:nvPr>
        </p:nvSpPr>
        <p:spPr>
          <a:xfrm>
            <a:off x="4754985" y="4922675"/>
            <a:ext cx="4240214" cy="115416"/>
          </a:xfrm>
        </p:spPr>
        <p:txBody>
          <a:bodyPr anchor="b"/>
          <a:lstStyle>
            <a:lvl1pPr marL="0" marR="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marL="0" marR="0" lvl="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a:pPr>
            <a:r>
              <a:rPr lang="de-DE" err="1"/>
              <a:t>Credit</a:t>
            </a:r>
            <a:r>
              <a:rPr lang="de-DE"/>
              <a:t>, Bildnachweis Bildtext</a:t>
            </a:r>
          </a:p>
        </p:txBody>
      </p:sp>
      <p:sp>
        <p:nvSpPr>
          <p:cNvPr id="5" name="Textplatzhalter 17">
            <a:extLst>
              <a:ext uri="{FF2B5EF4-FFF2-40B4-BE49-F238E27FC236}">
                <a16:creationId xmlns:a16="http://schemas.microsoft.com/office/drawing/2014/main" id="{A413EB2E-27F4-AC60-6A89-FFA52FBF088A}"/>
              </a:ext>
            </a:extLst>
          </p:cNvPr>
          <p:cNvSpPr>
            <a:spLocks noGrp="1"/>
          </p:cNvSpPr>
          <p:nvPr>
            <p:ph type="body" sz="quarter" idx="17" hasCustomPrompt="1"/>
          </p:nvPr>
        </p:nvSpPr>
        <p:spPr>
          <a:xfrm>
            <a:off x="875903" y="1027351"/>
            <a:ext cx="7935913" cy="294311"/>
          </a:xfrm>
        </p:spPr>
        <p:txBody>
          <a:bodyPr anchor="t"/>
          <a:lstStyle>
            <a:lvl1pPr algn="l">
              <a:lnSpc>
                <a:spcPct val="85000"/>
              </a:lnSpc>
              <a:spcBef>
                <a:spcPts val="0"/>
              </a:spcBef>
              <a:defRPr sz="2250">
                <a:solidFill>
                  <a:schemeClr val="bg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 falls notwendig</a:t>
            </a:r>
          </a:p>
        </p:txBody>
      </p:sp>
    </p:spTree>
    <p:extLst>
      <p:ext uri="{BB962C8B-B14F-4D97-AF65-F5344CB8AC3E}">
        <p14:creationId xmlns:p14="http://schemas.microsoft.com/office/powerpoint/2010/main" val="2369205804"/>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207">
          <p15:clr>
            <a:srgbClr val="FBAE40"/>
          </p15:clr>
        </p15:guide>
        <p15:guide id="8" orient="horz" pos="3861">
          <p15:clr>
            <a:srgbClr val="FBAE40"/>
          </p15:clr>
        </p15:guide>
        <p15:guide id="9" orient="horz" pos="867">
          <p15:clr>
            <a:srgbClr val="FBAE40"/>
          </p15:clr>
        </p15:guide>
        <p15:guide id="10" pos="5405">
          <p15:clr>
            <a:srgbClr val="FBAE40"/>
          </p15:clr>
        </p15:guide>
        <p15:guide id="11" pos="5564">
          <p15:clr>
            <a:srgbClr val="FBAE4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13420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58972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8323173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965841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7694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860397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595894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07905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340175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232527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2_Logo hell">
    <p:bg>
      <p:bgPr>
        <a:solidFill>
          <a:schemeClr val="tx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6FA6C4E4-23DA-E119-2653-96BC66353FEB}"/>
              </a:ext>
            </a:extLst>
          </p:cNvPr>
          <p:cNvGraphicFramePr>
            <a:graphicFrameLocks noChangeAspect="1"/>
          </p:cNvGraphicFramePr>
          <p:nvPr userDrawn="1">
            <p:custDataLst>
              <p:tags r:id="rId1"/>
            </p:custDataLst>
            <p:extLst>
              <p:ext uri="{D42A27DB-BD31-4B8C-83A1-F6EECF244321}">
                <p14:modId xmlns:p14="http://schemas.microsoft.com/office/powerpoint/2010/main" val="419465887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6FA6C4E4-23DA-E119-2653-96BC66353FEB}"/>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3" name="Bildplatzhalter 28">
            <a:extLst>
              <a:ext uri="{FF2B5EF4-FFF2-40B4-BE49-F238E27FC236}">
                <a16:creationId xmlns:a16="http://schemas.microsoft.com/office/drawing/2014/main" id="{139B8F56-CAE2-2C60-2481-592660D764DC}"/>
              </a:ext>
            </a:extLst>
          </p:cNvPr>
          <p:cNvSpPr>
            <a:spLocks noGrp="1"/>
          </p:cNvSpPr>
          <p:nvPr>
            <p:ph type="pic" sz="quarter" idx="12" hasCustomPrompt="1"/>
          </p:nvPr>
        </p:nvSpPr>
        <p:spPr>
          <a:xfrm>
            <a:off x="0" y="0"/>
            <a:ext cx="9144000" cy="5143500"/>
          </a:xfrm>
          <a:pattFill prst="wdUpDiag">
            <a:fgClr>
              <a:schemeClr val="tx1">
                <a:lumMod val="90000"/>
                <a:lumOff val="10000"/>
              </a:schemeClr>
            </a:fgClr>
            <a:bgClr>
              <a:schemeClr val="tx1"/>
            </a:bgClr>
          </a:pattFill>
        </p:spPr>
        <p:txBody>
          <a:bodyPr>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sz="900">
                <a:solidFill>
                  <a:schemeClr val="bg2"/>
                </a:solidFill>
              </a:defRPr>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endParaRPr lang="en-US"/>
          </a:p>
          <a:p>
            <a:endParaRPr lang="en-US"/>
          </a:p>
        </p:txBody>
      </p:sp>
      <p:sp>
        <p:nvSpPr>
          <p:cNvPr id="2" name="Titel 1">
            <a:extLst>
              <a:ext uri="{FF2B5EF4-FFF2-40B4-BE49-F238E27FC236}">
                <a16:creationId xmlns:a16="http://schemas.microsoft.com/office/drawing/2014/main" id="{A5B12832-2148-B918-D9F7-BCEC406BDCB4}"/>
              </a:ext>
            </a:extLst>
          </p:cNvPr>
          <p:cNvSpPr>
            <a:spLocks noGrp="1"/>
          </p:cNvSpPr>
          <p:nvPr>
            <p:ph type="ctrTitle"/>
          </p:nvPr>
        </p:nvSpPr>
        <p:spPr>
          <a:xfrm>
            <a:off x="845344" y="1490602"/>
            <a:ext cx="3726656" cy="934871"/>
          </a:xfrm>
        </p:spPr>
        <p:txBody>
          <a:bodyPr vert="horz" anchor="b"/>
          <a:lstStyle>
            <a:lvl1pPr algn="l">
              <a:defRPr sz="3375">
                <a:solidFill>
                  <a:schemeClr val="bg1"/>
                </a:solidFill>
              </a:defRPr>
            </a:lvl1pPr>
          </a:lstStyle>
          <a:p>
            <a:r>
              <a:rPr lang="de-DE"/>
              <a:t>Mastertitelformat bearbeiten</a:t>
            </a:r>
            <a:endParaRPr lang="en-US"/>
          </a:p>
        </p:txBody>
      </p:sp>
      <p:sp>
        <p:nvSpPr>
          <p:cNvPr id="3" name="Untertitel 2">
            <a:extLst>
              <a:ext uri="{FF2B5EF4-FFF2-40B4-BE49-F238E27FC236}">
                <a16:creationId xmlns:a16="http://schemas.microsoft.com/office/drawing/2014/main" id="{A2B2B4F6-33A1-3B12-BCD7-4D241DD17439}"/>
              </a:ext>
            </a:extLst>
          </p:cNvPr>
          <p:cNvSpPr>
            <a:spLocks noGrp="1"/>
          </p:cNvSpPr>
          <p:nvPr>
            <p:ph type="subTitle" idx="1"/>
          </p:nvPr>
        </p:nvSpPr>
        <p:spPr>
          <a:xfrm>
            <a:off x="845344" y="2425472"/>
            <a:ext cx="3726656" cy="307664"/>
          </a:xfrm>
        </p:spPr>
        <p:txBody>
          <a:bodyPr tIns="126000"/>
          <a:lstStyle>
            <a:lvl1pPr marL="0" indent="0" algn="l">
              <a:buNone/>
              <a:defRPr sz="135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a:p>
        </p:txBody>
      </p:sp>
      <p:sp>
        <p:nvSpPr>
          <p:cNvPr id="23" name="Tabellenplatzhalter 22">
            <a:extLst>
              <a:ext uri="{FF2B5EF4-FFF2-40B4-BE49-F238E27FC236}">
                <a16:creationId xmlns:a16="http://schemas.microsoft.com/office/drawing/2014/main" id="{5B9BA948-0587-453A-EFA6-A0A216D7AC77}"/>
              </a:ext>
            </a:extLst>
          </p:cNvPr>
          <p:cNvSpPr>
            <a:spLocks noGrp="1" noChangeAspect="1"/>
          </p:cNvSpPr>
          <p:nvPr>
            <p:ph type="tbl" sz="quarter" idx="14"/>
          </p:nvPr>
        </p:nvSpPr>
        <p:spPr>
          <a:xfrm>
            <a:off x="845344" y="4279920"/>
            <a:ext cx="1897262"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3134949907"/>
      </p:ext>
    </p:extLst>
  </p:cSld>
  <p:clrMapOvr>
    <a:masterClrMapping/>
  </p:clrMapOvr>
  <p:extLst>
    <p:ext uri="{DCECCB84-F9BA-43D5-87BE-67443E8EF086}">
      <p15:sldGuideLst xmlns:p15="http://schemas.microsoft.com/office/powerpoint/2012/main">
        <p15:guide id="2" pos="710">
          <p15:clr>
            <a:srgbClr val="FBAE40"/>
          </p15:clr>
        </p15:guide>
        <p15:guide id="3"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tos und Text v2">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955581304"/>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2877750" y="1437085"/>
            <a:ext cx="1924022" cy="1539460"/>
          </a:xfrm>
          <a:prstGeom prst="roundRect">
            <a:avLst>
              <a:gd name="adj" fmla="val 9646"/>
            </a:avLst>
          </a:prstGeom>
          <a:solidFill>
            <a:schemeClr val="accent5"/>
          </a:solidFill>
        </p:spPr>
        <p:txBody>
          <a:bodyPr lIns="144000" tIns="144000" rIns="144000" bIns="108000" anchor="b">
            <a:noAutofit/>
          </a:bodyPr>
          <a:lstStyle>
            <a:lvl1pPr>
              <a:spcBef>
                <a:spcPts val="0"/>
              </a:spcBef>
              <a:defRPr sz="1200">
                <a:solidFill>
                  <a:schemeClr val="tx1"/>
                </a:solidFill>
              </a:defRPr>
            </a:lvl1pPr>
            <a:lvl2pPr>
              <a:spcBef>
                <a:spcPts val="0"/>
              </a:spcBef>
              <a:buClrTx/>
              <a:defRPr sz="1200">
                <a:solidFill>
                  <a:schemeClr val="tx1"/>
                </a:solidFill>
              </a:defRPr>
            </a:lvl2pPr>
            <a:lvl3pPr marL="148500" indent="-148500">
              <a:spcBef>
                <a:spcPts val="0"/>
              </a:spcBef>
              <a:buFont typeface="Aptos" panose="020B0004020202020204" pitchFamily="34" charset="0"/>
              <a:buChar char="↑"/>
              <a:defRPr sz="1200">
                <a:solidFill>
                  <a:schemeClr val="tx1"/>
                </a:solidFill>
              </a:defRPr>
            </a:lvl3pPr>
            <a:lvl4pPr marL="148500" indent="-148500">
              <a:spcBef>
                <a:spcPts val="0"/>
              </a:spcBef>
              <a:buFont typeface="Aptos" panose="020B0004020202020204" pitchFamily="34" charset="0"/>
              <a:buChar char="↓"/>
              <a:defRPr sz="1200">
                <a:solidFill>
                  <a:schemeClr val="tx1"/>
                </a:solidFill>
              </a:defRPr>
            </a:lvl4pPr>
            <a:lvl5pPr marL="148500" indent="-148500">
              <a:spcBef>
                <a:spcPts val="0"/>
              </a:spcBef>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8" name="Textplatzhalter 17">
            <a:extLst>
              <a:ext uri="{FF2B5EF4-FFF2-40B4-BE49-F238E27FC236}">
                <a16:creationId xmlns:a16="http://schemas.microsoft.com/office/drawing/2014/main" id="{998C5123-EB40-5BF3-E336-D98658860FF9}"/>
              </a:ext>
            </a:extLst>
          </p:cNvPr>
          <p:cNvSpPr>
            <a:spLocks noGrp="1"/>
          </p:cNvSpPr>
          <p:nvPr>
            <p:ph type="body" sz="quarter" idx="21"/>
          </p:nvPr>
        </p:nvSpPr>
        <p:spPr>
          <a:xfrm>
            <a:off x="4882771" y="3057545"/>
            <a:ext cx="1924022" cy="1539460"/>
          </a:xfrm>
          <a:prstGeom prst="roundRect">
            <a:avLst>
              <a:gd name="adj" fmla="val 9646"/>
            </a:avLst>
          </a:prstGeom>
          <a:solidFill>
            <a:schemeClr val="accent4"/>
          </a:solidFill>
        </p:spPr>
        <p:txBody>
          <a:bodyPr lIns="144000" tIns="144000" rIns="144000" bIns="108000" anchor="b">
            <a:noAutofit/>
          </a:bodyPr>
          <a:lstStyle>
            <a:lvl1pPr>
              <a:spcBef>
                <a:spcPts val="0"/>
              </a:spcBef>
              <a:defRPr sz="1200">
                <a:solidFill>
                  <a:schemeClr val="tx1"/>
                </a:solidFill>
              </a:defRPr>
            </a:lvl1pPr>
            <a:lvl2pPr>
              <a:spcBef>
                <a:spcPts val="0"/>
              </a:spcBef>
              <a:buClrTx/>
              <a:defRPr sz="1200">
                <a:solidFill>
                  <a:schemeClr val="tx1"/>
                </a:solidFill>
              </a:defRPr>
            </a:lvl2pPr>
            <a:lvl3pPr marL="148500" indent="-148500">
              <a:spcBef>
                <a:spcPts val="0"/>
              </a:spcBef>
              <a:buFont typeface="Aptos" panose="020B0004020202020204" pitchFamily="34" charset="0"/>
              <a:buChar char="↑"/>
              <a:defRPr sz="1200">
                <a:solidFill>
                  <a:schemeClr val="tx1"/>
                </a:solidFill>
              </a:defRPr>
            </a:lvl3pPr>
            <a:lvl4pPr marL="148500" indent="-148500">
              <a:spcBef>
                <a:spcPts val="0"/>
              </a:spcBef>
              <a:buFont typeface="Aptos" panose="020B0004020202020204" pitchFamily="34" charset="0"/>
              <a:buChar char="←"/>
              <a:defRPr sz="1200">
                <a:solidFill>
                  <a:schemeClr val="tx1"/>
                </a:solidFill>
              </a:defRPr>
            </a:lvl4pPr>
            <a:lvl5pPr marL="148500" indent="-148500">
              <a:spcBef>
                <a:spcPts val="0"/>
              </a:spcBef>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7" name="Textplatzhalter 17">
            <a:extLst>
              <a:ext uri="{FF2B5EF4-FFF2-40B4-BE49-F238E27FC236}">
                <a16:creationId xmlns:a16="http://schemas.microsoft.com/office/drawing/2014/main" id="{6E218B61-A8EF-8E74-0C24-F924ED76EAC9}"/>
              </a:ext>
            </a:extLst>
          </p:cNvPr>
          <p:cNvSpPr>
            <a:spLocks noGrp="1"/>
          </p:cNvSpPr>
          <p:nvPr>
            <p:ph type="body" sz="quarter" idx="20"/>
          </p:nvPr>
        </p:nvSpPr>
        <p:spPr>
          <a:xfrm>
            <a:off x="872728" y="3057545"/>
            <a:ext cx="1924022" cy="1539460"/>
          </a:xfrm>
          <a:prstGeom prst="roundRect">
            <a:avLst>
              <a:gd name="adj" fmla="val 9646"/>
            </a:avLst>
          </a:prstGeom>
          <a:solidFill>
            <a:schemeClr val="accent2"/>
          </a:solidFill>
        </p:spPr>
        <p:txBody>
          <a:bodyPr lIns="144000" tIns="144000" rIns="144000" bIns="108000" anchor="b">
            <a:noAutofit/>
          </a:bodyPr>
          <a:lstStyle>
            <a:lvl1pPr>
              <a:spcBef>
                <a:spcPts val="0"/>
              </a:spcBef>
              <a:defRPr sz="1200"/>
            </a:lvl1pPr>
            <a:lvl2pPr>
              <a:spcBef>
                <a:spcPts val="0"/>
              </a:spcBef>
              <a:buClrTx/>
              <a:defRPr sz="1200"/>
            </a:lvl2pPr>
            <a:lvl3pPr marL="148500" indent="-148500">
              <a:spcBef>
                <a:spcPts val="0"/>
              </a:spcBef>
              <a:buFont typeface="Aptos" panose="020B0004020202020204" pitchFamily="34" charset="0"/>
              <a:buChar char="↑"/>
              <a:defRPr sz="1200"/>
            </a:lvl3pPr>
            <a:lvl4pPr marL="148500" indent="-148500">
              <a:spcBef>
                <a:spcPts val="0"/>
              </a:spcBef>
              <a:buFont typeface="Aptos" panose="020B0004020202020204" pitchFamily="34" charset="0"/>
              <a:buChar char="←"/>
              <a:defRPr sz="1200">
                <a:solidFill>
                  <a:schemeClr val="tx1"/>
                </a:solidFill>
              </a:defRPr>
            </a:lvl4pPr>
            <a:lvl5pPr marL="148500" indent="-148500">
              <a:spcBef>
                <a:spcPts val="0"/>
              </a:spcBef>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9" name="Bildplatzhalter 6">
            <a:extLst>
              <a:ext uri="{FF2B5EF4-FFF2-40B4-BE49-F238E27FC236}">
                <a16:creationId xmlns:a16="http://schemas.microsoft.com/office/drawing/2014/main" id="{0F934179-F0AC-8E51-ABF4-211098CC3013}"/>
              </a:ext>
            </a:extLst>
          </p:cNvPr>
          <p:cNvSpPr>
            <a:spLocks noGrp="1"/>
          </p:cNvSpPr>
          <p:nvPr>
            <p:ph type="pic" sz="quarter" idx="22"/>
          </p:nvPr>
        </p:nvSpPr>
        <p:spPr>
          <a:xfrm>
            <a:off x="872728" y="1437085"/>
            <a:ext cx="1924022" cy="1539460"/>
          </a:xfrm>
          <a:prstGeom prst="roundRect">
            <a:avLst>
              <a:gd name="adj" fmla="val 9646"/>
            </a:avLst>
          </a:prstGeom>
          <a:solidFill>
            <a:schemeClr val="accent1"/>
          </a:solidFill>
        </p:spPr>
        <p:txBody>
          <a:bodyPr>
            <a:noAutofit/>
          </a:bodyPr>
          <a:lstStyle/>
          <a:p>
            <a:endParaRPr lang="en-US"/>
          </a:p>
        </p:txBody>
      </p:sp>
      <p:sp>
        <p:nvSpPr>
          <p:cNvPr id="30" name="Bildplatzhalter 6">
            <a:extLst>
              <a:ext uri="{FF2B5EF4-FFF2-40B4-BE49-F238E27FC236}">
                <a16:creationId xmlns:a16="http://schemas.microsoft.com/office/drawing/2014/main" id="{0D737FF2-B79F-E445-07A7-B62F6F70C615}"/>
              </a:ext>
            </a:extLst>
          </p:cNvPr>
          <p:cNvSpPr>
            <a:spLocks noGrp="1"/>
          </p:cNvSpPr>
          <p:nvPr>
            <p:ph type="pic" sz="quarter" idx="23"/>
          </p:nvPr>
        </p:nvSpPr>
        <p:spPr>
          <a:xfrm>
            <a:off x="4882771" y="1437085"/>
            <a:ext cx="1924022" cy="1539460"/>
          </a:xfrm>
          <a:prstGeom prst="roundRect">
            <a:avLst>
              <a:gd name="adj" fmla="val 9646"/>
            </a:avLst>
          </a:prstGeom>
          <a:solidFill>
            <a:schemeClr val="accent1"/>
          </a:solidFill>
        </p:spPr>
        <p:txBody>
          <a:bodyPr>
            <a:noAutofit/>
          </a:bodyPr>
          <a:lstStyle/>
          <a:p>
            <a:endParaRPr lang="en-US"/>
          </a:p>
        </p:txBody>
      </p:sp>
      <p:sp>
        <p:nvSpPr>
          <p:cNvPr id="31" name="Bildplatzhalter 6">
            <a:extLst>
              <a:ext uri="{FF2B5EF4-FFF2-40B4-BE49-F238E27FC236}">
                <a16:creationId xmlns:a16="http://schemas.microsoft.com/office/drawing/2014/main" id="{C983857A-54F1-9204-B593-8F7A48ED2816}"/>
              </a:ext>
            </a:extLst>
          </p:cNvPr>
          <p:cNvSpPr>
            <a:spLocks noGrp="1"/>
          </p:cNvSpPr>
          <p:nvPr>
            <p:ph type="pic" sz="quarter" idx="24"/>
          </p:nvPr>
        </p:nvSpPr>
        <p:spPr>
          <a:xfrm>
            <a:off x="2877750" y="3057545"/>
            <a:ext cx="1924022" cy="1539460"/>
          </a:xfrm>
          <a:prstGeom prst="roundRect">
            <a:avLst>
              <a:gd name="adj" fmla="val 9646"/>
            </a:avLst>
          </a:prstGeom>
          <a:solidFill>
            <a:schemeClr val="accent1"/>
          </a:solidFill>
        </p:spPr>
        <p:txBody>
          <a:bodyPr>
            <a:noAutofit/>
          </a:bodyPr>
          <a:lstStyle/>
          <a:p>
            <a:endParaRPr lang="en-US"/>
          </a:p>
        </p:txBody>
      </p:sp>
      <p:sp>
        <p:nvSpPr>
          <p:cNvPr id="32" name="Bildplatzhalter 6">
            <a:extLst>
              <a:ext uri="{FF2B5EF4-FFF2-40B4-BE49-F238E27FC236}">
                <a16:creationId xmlns:a16="http://schemas.microsoft.com/office/drawing/2014/main" id="{5D13D9B8-2E4F-16C4-5220-C1E7ECC3CC82}"/>
              </a:ext>
            </a:extLst>
          </p:cNvPr>
          <p:cNvSpPr>
            <a:spLocks noGrp="1"/>
          </p:cNvSpPr>
          <p:nvPr>
            <p:ph type="pic" sz="quarter" idx="25"/>
          </p:nvPr>
        </p:nvSpPr>
        <p:spPr>
          <a:xfrm>
            <a:off x="6887794" y="3057545"/>
            <a:ext cx="1924022" cy="1539460"/>
          </a:xfrm>
          <a:prstGeom prst="roundRect">
            <a:avLst>
              <a:gd name="adj" fmla="val 9646"/>
            </a:avLst>
          </a:prstGeom>
          <a:solidFill>
            <a:schemeClr val="accent1"/>
          </a:solidFill>
        </p:spPr>
        <p:txBody>
          <a:bodyPr>
            <a:noAutofit/>
          </a:bodyPr>
          <a:lstStyle/>
          <a:p>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24" name="Textplatzhalter 17">
            <a:extLst>
              <a:ext uri="{FF2B5EF4-FFF2-40B4-BE49-F238E27FC236}">
                <a16:creationId xmlns:a16="http://schemas.microsoft.com/office/drawing/2014/main" id="{98BAD37A-11D8-786F-59D6-FC8494DD73AD}"/>
              </a:ext>
            </a:extLst>
          </p:cNvPr>
          <p:cNvSpPr>
            <a:spLocks noGrp="1"/>
          </p:cNvSpPr>
          <p:nvPr>
            <p:ph type="body" sz="quarter" idx="19"/>
          </p:nvPr>
        </p:nvSpPr>
        <p:spPr>
          <a:xfrm>
            <a:off x="6887794" y="1437085"/>
            <a:ext cx="1924022" cy="1539460"/>
          </a:xfrm>
          <a:prstGeom prst="roundRect">
            <a:avLst>
              <a:gd name="adj" fmla="val 9646"/>
            </a:avLst>
          </a:prstGeom>
          <a:solidFill>
            <a:schemeClr val="accent3"/>
          </a:solidFill>
        </p:spPr>
        <p:txBody>
          <a:bodyPr lIns="144000" tIns="144000" rIns="144000" bIns="108000" anchor="b">
            <a:noAutofit/>
          </a:bodyPr>
          <a:lstStyle>
            <a:lvl1pPr>
              <a:spcBef>
                <a:spcPts val="0"/>
              </a:spcBef>
              <a:defRPr sz="1200">
                <a:solidFill>
                  <a:schemeClr val="tx1"/>
                </a:solidFill>
              </a:defRPr>
            </a:lvl1pPr>
            <a:lvl2pPr>
              <a:spcBef>
                <a:spcPts val="0"/>
              </a:spcBef>
              <a:buClrTx/>
              <a:defRPr sz="1200">
                <a:solidFill>
                  <a:schemeClr val="tx1"/>
                </a:solidFill>
              </a:defRPr>
            </a:lvl2pPr>
            <a:lvl3pPr marL="148500" indent="-148500">
              <a:spcBef>
                <a:spcPts val="0"/>
              </a:spcBef>
              <a:buFont typeface="Aptos" panose="020B0004020202020204" pitchFamily="34" charset="0"/>
              <a:buChar char="↑"/>
              <a:defRPr sz="1200">
                <a:solidFill>
                  <a:schemeClr val="tx1"/>
                </a:solidFill>
              </a:defRPr>
            </a:lvl3pPr>
            <a:lvl4pPr marL="148500" indent="-148500">
              <a:spcBef>
                <a:spcPts val="0"/>
              </a:spcBef>
              <a:buFont typeface="Aptos" panose="020B0004020202020204" pitchFamily="34" charset="0"/>
              <a:buChar char="←"/>
              <a:defRPr sz="1200">
                <a:solidFill>
                  <a:schemeClr val="tx1"/>
                </a:solidFill>
              </a:defRPr>
            </a:lvl4pPr>
            <a:lvl5pPr marL="148500" indent="-148500">
              <a:spcBef>
                <a:spcPts val="0"/>
              </a:spcBef>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7" name="Bildplatzhalter 16">
            <a:extLst>
              <a:ext uri="{FF2B5EF4-FFF2-40B4-BE49-F238E27FC236}">
                <a16:creationId xmlns:a16="http://schemas.microsoft.com/office/drawing/2014/main" id="{B44908AF-4A0A-F862-3B08-9902EF89A302}"/>
              </a:ext>
            </a:extLst>
          </p:cNvPr>
          <p:cNvSpPr>
            <a:spLocks noGrp="1" noChangeAspect="1"/>
          </p:cNvSpPr>
          <p:nvPr>
            <p:ph type="pic" sz="quarter" idx="18" hasCustomPrompt="1"/>
          </p:nvPr>
        </p:nvSpPr>
        <p:spPr>
          <a:xfrm>
            <a:off x="4243585" y="1509272"/>
            <a:ext cx="485999" cy="486000"/>
          </a:xfrm>
        </p:spPr>
        <p:txBody>
          <a:bodyPr>
            <a:noAutofit/>
          </a:bodyPr>
          <a:lstStyle>
            <a:lvl1pPr>
              <a:defRPr sz="600"/>
            </a:lvl1pPr>
          </a:lstStyle>
          <a:p>
            <a:r>
              <a:rPr lang="en-US"/>
              <a:t>Icon </a:t>
            </a:r>
            <a:r>
              <a:rPr lang="en-US" err="1"/>
              <a:t>einfügen</a:t>
            </a:r>
            <a:endParaRPr lang="en-US"/>
          </a:p>
        </p:txBody>
      </p:sp>
      <p:sp>
        <p:nvSpPr>
          <p:cNvPr id="38" name="Bildplatzhalter 16">
            <a:extLst>
              <a:ext uri="{FF2B5EF4-FFF2-40B4-BE49-F238E27FC236}">
                <a16:creationId xmlns:a16="http://schemas.microsoft.com/office/drawing/2014/main" id="{4110F123-E80D-A8BA-0289-2B6236066D49}"/>
              </a:ext>
            </a:extLst>
          </p:cNvPr>
          <p:cNvSpPr>
            <a:spLocks noGrp="1" noChangeAspect="1"/>
          </p:cNvSpPr>
          <p:nvPr>
            <p:ph type="pic" sz="quarter" idx="26" hasCustomPrompt="1"/>
          </p:nvPr>
        </p:nvSpPr>
        <p:spPr>
          <a:xfrm>
            <a:off x="8253628" y="1509272"/>
            <a:ext cx="485999" cy="486000"/>
          </a:xfrm>
        </p:spPr>
        <p:txBody>
          <a:bodyPr>
            <a:noAutofit/>
          </a:bodyPr>
          <a:lstStyle>
            <a:lvl1pPr>
              <a:defRPr sz="600"/>
            </a:lvl1pPr>
          </a:lstStyle>
          <a:p>
            <a:r>
              <a:rPr lang="en-US"/>
              <a:t>Icon </a:t>
            </a:r>
            <a:r>
              <a:rPr lang="en-US" err="1"/>
              <a:t>einfügen</a:t>
            </a:r>
            <a:endParaRPr lang="en-US"/>
          </a:p>
        </p:txBody>
      </p:sp>
      <p:sp>
        <p:nvSpPr>
          <p:cNvPr id="39" name="Bildplatzhalter 16">
            <a:extLst>
              <a:ext uri="{FF2B5EF4-FFF2-40B4-BE49-F238E27FC236}">
                <a16:creationId xmlns:a16="http://schemas.microsoft.com/office/drawing/2014/main" id="{D92A2C4A-F669-1C7C-6143-A27D1033358A}"/>
              </a:ext>
            </a:extLst>
          </p:cNvPr>
          <p:cNvSpPr>
            <a:spLocks noGrp="1" noChangeAspect="1"/>
          </p:cNvSpPr>
          <p:nvPr>
            <p:ph type="pic" sz="quarter" idx="27" hasCustomPrompt="1"/>
          </p:nvPr>
        </p:nvSpPr>
        <p:spPr>
          <a:xfrm>
            <a:off x="2238563" y="3129732"/>
            <a:ext cx="485999" cy="486000"/>
          </a:xfrm>
        </p:spPr>
        <p:txBody>
          <a:bodyPr>
            <a:noAutofit/>
          </a:bodyPr>
          <a:lstStyle>
            <a:lvl1pPr>
              <a:defRPr sz="600"/>
            </a:lvl1pPr>
          </a:lstStyle>
          <a:p>
            <a:r>
              <a:rPr lang="en-US"/>
              <a:t>Icon </a:t>
            </a:r>
            <a:r>
              <a:rPr lang="en-US" err="1"/>
              <a:t>einfügen</a:t>
            </a:r>
            <a:endParaRPr lang="en-US"/>
          </a:p>
        </p:txBody>
      </p:sp>
      <p:sp>
        <p:nvSpPr>
          <p:cNvPr id="40" name="Bildplatzhalter 16">
            <a:extLst>
              <a:ext uri="{FF2B5EF4-FFF2-40B4-BE49-F238E27FC236}">
                <a16:creationId xmlns:a16="http://schemas.microsoft.com/office/drawing/2014/main" id="{347B7974-4674-DA6F-386B-723572BC6674}"/>
              </a:ext>
            </a:extLst>
          </p:cNvPr>
          <p:cNvSpPr>
            <a:spLocks noGrp="1" noChangeAspect="1"/>
          </p:cNvSpPr>
          <p:nvPr>
            <p:ph type="pic" sz="quarter" idx="28" hasCustomPrompt="1"/>
          </p:nvPr>
        </p:nvSpPr>
        <p:spPr>
          <a:xfrm>
            <a:off x="6248607" y="3129732"/>
            <a:ext cx="485999" cy="486000"/>
          </a:xfrm>
        </p:spPr>
        <p:txBody>
          <a:bodyPr>
            <a:noAutofit/>
          </a:bodyPr>
          <a:lstStyle>
            <a:lvl1pPr>
              <a:defRPr sz="600"/>
            </a:lvl1pPr>
          </a:lstStyle>
          <a:p>
            <a:r>
              <a:rPr lang="en-US"/>
              <a:t>Icon </a:t>
            </a:r>
            <a:r>
              <a:rPr lang="en-US" err="1"/>
              <a:t>einfügen</a:t>
            </a:r>
            <a:endParaRPr lang="en-US"/>
          </a:p>
        </p:txBody>
      </p:sp>
      <p:sp>
        <p:nvSpPr>
          <p:cNvPr id="3" name="Textplatzhalter 17">
            <a:extLst>
              <a:ext uri="{FF2B5EF4-FFF2-40B4-BE49-F238E27FC236}">
                <a16:creationId xmlns:a16="http://schemas.microsoft.com/office/drawing/2014/main" id="{F43C2B45-4265-7809-5E06-CC52CD8297AB}"/>
              </a:ext>
            </a:extLst>
          </p:cNvPr>
          <p:cNvSpPr>
            <a:spLocks noGrp="1"/>
          </p:cNvSpPr>
          <p:nvPr>
            <p:ph type="body" sz="quarter" idx="16" hasCustomPrompt="1"/>
          </p:nvPr>
        </p:nvSpPr>
        <p:spPr>
          <a:xfrm>
            <a:off x="4754985" y="4922675"/>
            <a:ext cx="4240214" cy="115416"/>
          </a:xfrm>
        </p:spPr>
        <p:txBody>
          <a:bodyPr anchor="b"/>
          <a:lstStyle>
            <a:lvl1pPr marL="0" marR="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marL="0" marR="0" lvl="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a:pPr>
            <a:r>
              <a:rPr lang="de-DE" err="1"/>
              <a:t>Credit</a:t>
            </a:r>
            <a:r>
              <a:rPr lang="de-DE"/>
              <a:t>, Bildnachweis Bildtext</a:t>
            </a:r>
          </a:p>
        </p:txBody>
      </p:sp>
      <p:sp>
        <p:nvSpPr>
          <p:cNvPr id="4" name="Textplatzhalter 17">
            <a:extLst>
              <a:ext uri="{FF2B5EF4-FFF2-40B4-BE49-F238E27FC236}">
                <a16:creationId xmlns:a16="http://schemas.microsoft.com/office/drawing/2014/main" id="{6AC77885-4F9F-1769-9F4F-E0D01C16D7AB}"/>
              </a:ext>
            </a:extLst>
          </p:cNvPr>
          <p:cNvSpPr>
            <a:spLocks noGrp="1"/>
          </p:cNvSpPr>
          <p:nvPr>
            <p:ph type="body" sz="quarter" idx="17" hasCustomPrompt="1"/>
          </p:nvPr>
        </p:nvSpPr>
        <p:spPr>
          <a:xfrm>
            <a:off x="875903" y="1027351"/>
            <a:ext cx="7935913"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 falls notwendig</a:t>
            </a:r>
          </a:p>
        </p:txBody>
      </p:sp>
    </p:spTree>
    <p:extLst>
      <p:ext uri="{BB962C8B-B14F-4D97-AF65-F5344CB8AC3E}">
        <p14:creationId xmlns:p14="http://schemas.microsoft.com/office/powerpoint/2010/main" val="1516838504"/>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207">
          <p15:clr>
            <a:srgbClr val="FBAE40"/>
          </p15:clr>
        </p15:guide>
        <p15:guide id="8" orient="horz" pos="3861">
          <p15:clr>
            <a:srgbClr val="FBAE40"/>
          </p15:clr>
        </p15:guide>
        <p15:guide id="9" orient="horz" pos="867">
          <p15:clr>
            <a:srgbClr val="FBAE40"/>
          </p15:clr>
        </p15:guide>
        <p15:guide id="10" pos="5405">
          <p15:clr>
            <a:srgbClr val="FBAE40"/>
          </p15:clr>
        </p15:guide>
        <p15:guide id="11" pos="5564">
          <p15:clr>
            <a:srgbClr val="FBAE40"/>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416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2" name="Objekt 1" hidden="1">
                        <a:extLst>
                          <a:ext uri="{FF2B5EF4-FFF2-40B4-BE49-F238E27FC236}">
                            <a16:creationId xmlns:a16="http://schemas.microsoft.com/office/drawing/2014/main" id="{B78E58A1-6733-43F5-9224-0D03234D6FAA}"/>
                          </a:ext>
                        </a:extLst>
                      </p:cNvPr>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416314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44330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5129111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6927804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5566774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6" name="Objekt 5" hidden="1">
                        <a:extLst>
                          <a:ext uri="{FF2B5EF4-FFF2-40B4-BE49-F238E27FC236}">
                            <a16:creationId xmlns:a16="http://schemas.microsoft.com/office/drawing/2014/main" id="{78B95D0F-4C59-4C0B-ADBC-E8D95E320ABD}"/>
                          </a:ext>
                        </a:extLst>
                      </p:cNvPr>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585401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66545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282365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50975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Fotos und Text_Logo dunkel">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397235398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5298516" y="1027350"/>
            <a:ext cx="3513299" cy="3569654"/>
          </a:xfrm>
          <a:prstGeom prst="roundRect">
            <a:avLst>
              <a:gd name="adj" fmla="val 4227"/>
            </a:avLst>
          </a:prstGeom>
          <a:solidFill>
            <a:schemeClr val="accent5"/>
          </a:solidFill>
        </p:spPr>
        <p:txBody>
          <a:bodyPr lIns="144000" tIns="144000" rIns="144000" bIns="108000" anchor="b">
            <a:noAutofit/>
          </a:bodyPr>
          <a:lstStyle>
            <a:lvl1pPr>
              <a:defRPr sz="2250">
                <a:latin typeface="+mj-lt"/>
              </a:defRPr>
            </a:lvl1pPr>
            <a:lvl2pPr marL="0" indent="0">
              <a:spcBef>
                <a:spcPts val="1050"/>
              </a:spcBef>
              <a:buClrTx/>
              <a:buFont typeface="Aptos" panose="020B0004020202020204" pitchFamily="34" charset="0"/>
              <a:buNone/>
              <a:defRPr sz="1500">
                <a:solidFill>
                  <a:schemeClr val="tx1"/>
                </a:solidFill>
              </a:defRPr>
            </a:lvl2pPr>
            <a:lvl3pPr marL="0" indent="0">
              <a:spcBef>
                <a:spcPts val="1350"/>
              </a:spcBef>
              <a:buClrTx/>
              <a:buFont typeface="Aptos" panose="020B0004020202020204" pitchFamily="34" charset="0"/>
              <a:buNone/>
              <a:defRPr sz="1200">
                <a:solidFill>
                  <a:schemeClr val="tx1"/>
                </a:solidFill>
              </a:defRPr>
            </a:lvl3pPr>
            <a:lvl4pPr marL="148500" indent="-148500">
              <a:buClr>
                <a:schemeClr val="tx2"/>
              </a:buClr>
              <a:buFont typeface="Aptos" panose="020B0004020202020204" pitchFamily="34" charset="0"/>
              <a:buChar char="→"/>
              <a:defRPr>
                <a:solidFill>
                  <a:schemeClr val="tx1"/>
                </a:solidFill>
              </a:defRPr>
            </a:lvl4pPr>
            <a:lvl5pPr marL="297000" indent="-148500">
              <a:buClrTx/>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9" name="Bildplatzhalter 6">
            <a:extLst>
              <a:ext uri="{FF2B5EF4-FFF2-40B4-BE49-F238E27FC236}">
                <a16:creationId xmlns:a16="http://schemas.microsoft.com/office/drawing/2014/main" id="{0F934179-F0AC-8E51-ABF4-211098CC3013}"/>
              </a:ext>
            </a:extLst>
          </p:cNvPr>
          <p:cNvSpPr>
            <a:spLocks noGrp="1"/>
          </p:cNvSpPr>
          <p:nvPr>
            <p:ph type="pic" sz="quarter" idx="22"/>
          </p:nvPr>
        </p:nvSpPr>
        <p:spPr>
          <a:xfrm>
            <a:off x="872728" y="1027350"/>
            <a:ext cx="2131893" cy="1744327"/>
          </a:xfrm>
          <a:prstGeom prst="roundRect">
            <a:avLst>
              <a:gd name="adj" fmla="val 8514"/>
            </a:avLst>
          </a:prstGeom>
          <a:solidFill>
            <a:schemeClr val="accent1"/>
          </a:solidFill>
        </p:spPr>
        <p:txBody>
          <a:bodyPr>
            <a:noAutofit/>
          </a:bodyPr>
          <a:lstStyle/>
          <a:p>
            <a:endParaRPr lang="en-US"/>
          </a:p>
        </p:txBody>
      </p:sp>
      <p:sp>
        <p:nvSpPr>
          <p:cNvPr id="30" name="Bildplatzhalter 6">
            <a:extLst>
              <a:ext uri="{FF2B5EF4-FFF2-40B4-BE49-F238E27FC236}">
                <a16:creationId xmlns:a16="http://schemas.microsoft.com/office/drawing/2014/main" id="{0D737FF2-B79F-E445-07A7-B62F6F70C615}"/>
              </a:ext>
            </a:extLst>
          </p:cNvPr>
          <p:cNvSpPr>
            <a:spLocks noGrp="1"/>
          </p:cNvSpPr>
          <p:nvPr>
            <p:ph type="pic" sz="quarter" idx="23"/>
          </p:nvPr>
        </p:nvSpPr>
        <p:spPr>
          <a:xfrm>
            <a:off x="872728" y="2852678"/>
            <a:ext cx="2131893" cy="1744327"/>
          </a:xfrm>
          <a:prstGeom prst="roundRect">
            <a:avLst>
              <a:gd name="adj" fmla="val 8514"/>
            </a:avLst>
          </a:prstGeom>
          <a:solidFill>
            <a:schemeClr val="accent1"/>
          </a:solidFill>
        </p:spPr>
        <p:txBody>
          <a:bodyPr>
            <a:noAutofit/>
          </a:bodyPr>
          <a:lstStyle/>
          <a:p>
            <a:endParaRPr lang="en-US"/>
          </a:p>
        </p:txBody>
      </p:sp>
      <p:sp>
        <p:nvSpPr>
          <p:cNvPr id="31" name="Bildplatzhalter 6">
            <a:extLst>
              <a:ext uri="{FF2B5EF4-FFF2-40B4-BE49-F238E27FC236}">
                <a16:creationId xmlns:a16="http://schemas.microsoft.com/office/drawing/2014/main" id="{C983857A-54F1-9204-B593-8F7A48ED2816}"/>
              </a:ext>
            </a:extLst>
          </p:cNvPr>
          <p:cNvSpPr>
            <a:spLocks noGrp="1"/>
          </p:cNvSpPr>
          <p:nvPr>
            <p:ph type="pic" sz="quarter" idx="24"/>
          </p:nvPr>
        </p:nvSpPr>
        <p:spPr>
          <a:xfrm>
            <a:off x="3085622" y="1027350"/>
            <a:ext cx="2131893" cy="1744327"/>
          </a:xfrm>
          <a:prstGeom prst="roundRect">
            <a:avLst>
              <a:gd name="adj" fmla="val 8514"/>
            </a:avLst>
          </a:prstGeom>
          <a:solidFill>
            <a:schemeClr val="accent1"/>
          </a:solidFill>
        </p:spPr>
        <p:txBody>
          <a:bodyPr>
            <a:noAutofit/>
          </a:bodyPr>
          <a:lstStyle/>
          <a:p>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9" name="Bildplatzhalter 6">
            <a:extLst>
              <a:ext uri="{FF2B5EF4-FFF2-40B4-BE49-F238E27FC236}">
                <a16:creationId xmlns:a16="http://schemas.microsoft.com/office/drawing/2014/main" id="{D0A9B99E-9B6D-57E5-D880-35E63F3EB31A}"/>
              </a:ext>
            </a:extLst>
          </p:cNvPr>
          <p:cNvSpPr>
            <a:spLocks noGrp="1"/>
          </p:cNvSpPr>
          <p:nvPr>
            <p:ph type="pic" sz="quarter" idx="25"/>
          </p:nvPr>
        </p:nvSpPr>
        <p:spPr>
          <a:xfrm>
            <a:off x="3085622" y="2852678"/>
            <a:ext cx="2131893" cy="1744327"/>
          </a:xfrm>
          <a:prstGeom prst="roundRect">
            <a:avLst>
              <a:gd name="adj" fmla="val 8514"/>
            </a:avLst>
          </a:prstGeom>
          <a:solidFill>
            <a:schemeClr val="accent1"/>
          </a:solidFill>
        </p:spPr>
        <p:txBody>
          <a:bodyPr>
            <a:noAutofit/>
          </a:bodyPr>
          <a:lstStyle/>
          <a:p>
            <a:endParaRPr lang="en-US"/>
          </a:p>
        </p:txBody>
      </p:sp>
      <p:sp>
        <p:nvSpPr>
          <p:cNvPr id="2" name="Textplatzhalter 17">
            <a:extLst>
              <a:ext uri="{FF2B5EF4-FFF2-40B4-BE49-F238E27FC236}">
                <a16:creationId xmlns:a16="http://schemas.microsoft.com/office/drawing/2014/main" id="{A6F4924B-B488-7E9B-D635-D30C5EFFE1BD}"/>
              </a:ext>
            </a:extLst>
          </p:cNvPr>
          <p:cNvSpPr>
            <a:spLocks noGrp="1"/>
          </p:cNvSpPr>
          <p:nvPr>
            <p:ph type="body" sz="quarter" idx="16" hasCustomPrompt="1"/>
          </p:nvPr>
        </p:nvSpPr>
        <p:spPr>
          <a:xfrm>
            <a:off x="4754985" y="4922675"/>
            <a:ext cx="4240214" cy="115416"/>
          </a:xfrm>
        </p:spPr>
        <p:txBody>
          <a:bodyPr anchor="b"/>
          <a:lstStyle>
            <a:lvl1pPr marL="0" marR="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marL="0" marR="0" lvl="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a:pPr>
            <a:r>
              <a:rPr lang="de-DE" err="1"/>
              <a:t>Credit</a:t>
            </a:r>
            <a:r>
              <a:rPr lang="de-DE"/>
              <a:t>, Bildnachweis Bildtext</a:t>
            </a:r>
          </a:p>
        </p:txBody>
      </p:sp>
    </p:spTree>
    <p:extLst>
      <p:ext uri="{BB962C8B-B14F-4D97-AF65-F5344CB8AC3E}">
        <p14:creationId xmlns:p14="http://schemas.microsoft.com/office/powerpoint/2010/main" val="938010236"/>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207">
          <p15:clr>
            <a:srgbClr val="FBAE40"/>
          </p15:clr>
        </p15:guide>
        <p15:guide id="8" orient="horz" pos="3861">
          <p15:clr>
            <a:srgbClr val="FBAE40"/>
          </p15:clr>
        </p15:guide>
        <p15:guide id="9" orient="horz" pos="867">
          <p15:clr>
            <a:srgbClr val="FBAE40"/>
          </p15:clr>
        </p15:guide>
        <p15:guide id="10" pos="5405">
          <p15:clr>
            <a:srgbClr val="FBAE40"/>
          </p15:clr>
        </p15:guide>
        <p15:guide id="11" pos="5564">
          <p15:clr>
            <a:srgbClr val="FBAE4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7066207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28118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36409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20263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91573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23498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42145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4236581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978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secHead">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C7558A8D-A24E-487E-A2E4-D0B635C47F6D}"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34724907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 Fotos und Text_Logo hell">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397235398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5298516" y="1027350"/>
            <a:ext cx="3513299" cy="3569654"/>
          </a:xfrm>
          <a:prstGeom prst="roundRect">
            <a:avLst>
              <a:gd name="adj" fmla="val 4227"/>
            </a:avLst>
          </a:prstGeom>
          <a:solidFill>
            <a:schemeClr val="bg1"/>
          </a:solidFill>
        </p:spPr>
        <p:txBody>
          <a:bodyPr lIns="144000" tIns="144000" rIns="144000" bIns="108000" anchor="b">
            <a:noAutofit/>
          </a:bodyPr>
          <a:lstStyle>
            <a:lvl1pPr>
              <a:defRPr sz="2250">
                <a:latin typeface="+mj-lt"/>
              </a:defRPr>
            </a:lvl1pPr>
            <a:lvl2pPr marL="0" indent="0">
              <a:spcBef>
                <a:spcPts val="1050"/>
              </a:spcBef>
              <a:buClrTx/>
              <a:buFont typeface="Aptos" panose="020B0004020202020204" pitchFamily="34" charset="0"/>
              <a:buNone/>
              <a:defRPr sz="1500">
                <a:solidFill>
                  <a:schemeClr val="tx1"/>
                </a:solidFill>
              </a:defRPr>
            </a:lvl2pPr>
            <a:lvl3pPr marL="0" indent="0">
              <a:spcBef>
                <a:spcPts val="1350"/>
              </a:spcBef>
              <a:buClrTx/>
              <a:buFont typeface="Aptos" panose="020B0004020202020204" pitchFamily="34" charset="0"/>
              <a:buNone/>
              <a:defRPr sz="1200">
                <a:solidFill>
                  <a:schemeClr val="tx1"/>
                </a:solidFill>
              </a:defRPr>
            </a:lvl3pPr>
            <a:lvl4pPr marL="148500" indent="-148500">
              <a:buClr>
                <a:schemeClr val="tx2"/>
              </a:buClr>
              <a:buFont typeface="Aptos" panose="020B0004020202020204" pitchFamily="34" charset="0"/>
              <a:buChar char="→"/>
              <a:defRPr>
                <a:solidFill>
                  <a:schemeClr val="tx1"/>
                </a:solidFill>
              </a:defRPr>
            </a:lvl4pPr>
            <a:lvl5pPr marL="297000" indent="-148500">
              <a:buClrTx/>
              <a:buFont typeface="Aptos" panose="020B0004020202020204" pitchFamily="34" charset="0"/>
              <a:buChar cha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9" name="Bildplatzhalter 6">
            <a:extLst>
              <a:ext uri="{FF2B5EF4-FFF2-40B4-BE49-F238E27FC236}">
                <a16:creationId xmlns:a16="http://schemas.microsoft.com/office/drawing/2014/main" id="{0F934179-F0AC-8E51-ABF4-211098CC3013}"/>
              </a:ext>
            </a:extLst>
          </p:cNvPr>
          <p:cNvSpPr>
            <a:spLocks noGrp="1"/>
          </p:cNvSpPr>
          <p:nvPr>
            <p:ph type="pic" sz="quarter" idx="22"/>
          </p:nvPr>
        </p:nvSpPr>
        <p:spPr>
          <a:xfrm>
            <a:off x="872728" y="1027350"/>
            <a:ext cx="2131893" cy="1744327"/>
          </a:xfrm>
          <a:prstGeom prst="roundRect">
            <a:avLst>
              <a:gd name="adj" fmla="val 8514"/>
            </a:avLst>
          </a:prstGeom>
          <a:solidFill>
            <a:schemeClr val="tx1">
              <a:lumMod val="90000"/>
              <a:lumOff val="10000"/>
            </a:schemeClr>
          </a:solidFill>
        </p:spPr>
        <p:txBody>
          <a:bodyPr>
            <a:noAutofit/>
          </a:bodyPr>
          <a:lstStyle/>
          <a:p>
            <a:endParaRPr lang="en-US"/>
          </a:p>
        </p:txBody>
      </p:sp>
      <p:sp>
        <p:nvSpPr>
          <p:cNvPr id="30" name="Bildplatzhalter 6">
            <a:extLst>
              <a:ext uri="{FF2B5EF4-FFF2-40B4-BE49-F238E27FC236}">
                <a16:creationId xmlns:a16="http://schemas.microsoft.com/office/drawing/2014/main" id="{0D737FF2-B79F-E445-07A7-B62F6F70C615}"/>
              </a:ext>
            </a:extLst>
          </p:cNvPr>
          <p:cNvSpPr>
            <a:spLocks noGrp="1"/>
          </p:cNvSpPr>
          <p:nvPr>
            <p:ph type="pic" sz="quarter" idx="23"/>
          </p:nvPr>
        </p:nvSpPr>
        <p:spPr>
          <a:xfrm>
            <a:off x="872728" y="2852678"/>
            <a:ext cx="2131893" cy="1744327"/>
          </a:xfrm>
          <a:prstGeom prst="roundRect">
            <a:avLst>
              <a:gd name="adj" fmla="val 8514"/>
            </a:avLst>
          </a:prstGeom>
          <a:solidFill>
            <a:schemeClr val="tx1">
              <a:lumMod val="90000"/>
              <a:lumOff val="10000"/>
            </a:schemeClr>
          </a:solidFill>
        </p:spPr>
        <p:txBody>
          <a:bodyPr>
            <a:noAutofit/>
          </a:bodyPr>
          <a:lstStyle/>
          <a:p>
            <a:endParaRPr lang="en-US"/>
          </a:p>
        </p:txBody>
      </p:sp>
      <p:sp>
        <p:nvSpPr>
          <p:cNvPr id="31" name="Bildplatzhalter 6">
            <a:extLst>
              <a:ext uri="{FF2B5EF4-FFF2-40B4-BE49-F238E27FC236}">
                <a16:creationId xmlns:a16="http://schemas.microsoft.com/office/drawing/2014/main" id="{C983857A-54F1-9204-B593-8F7A48ED2816}"/>
              </a:ext>
            </a:extLst>
          </p:cNvPr>
          <p:cNvSpPr>
            <a:spLocks noGrp="1"/>
          </p:cNvSpPr>
          <p:nvPr>
            <p:ph type="pic" sz="quarter" idx="24"/>
          </p:nvPr>
        </p:nvSpPr>
        <p:spPr>
          <a:xfrm>
            <a:off x="3085622" y="1027350"/>
            <a:ext cx="2131893" cy="1744327"/>
          </a:xfrm>
          <a:prstGeom prst="roundRect">
            <a:avLst>
              <a:gd name="adj" fmla="val 8514"/>
            </a:avLst>
          </a:prstGeom>
          <a:solidFill>
            <a:schemeClr val="tx1">
              <a:lumMod val="90000"/>
              <a:lumOff val="10000"/>
            </a:schemeClr>
          </a:solidFill>
        </p:spPr>
        <p:txBody>
          <a:bodyPr>
            <a:noAutofit/>
          </a:bodyPr>
          <a:lstStyle/>
          <a:p>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lvl1pPr>
              <a:defRPr>
                <a:solidFill>
                  <a:schemeClr val="bg1"/>
                </a:solidFill>
              </a:defRPr>
            </a:lvl1pPr>
          </a:lstStyle>
          <a:p>
            <a:pPr defTabSz="685800" fontAlgn="auto">
              <a:spcBef>
                <a:spcPts val="0"/>
              </a:spcBef>
              <a:spcAft>
                <a:spcPts val="0"/>
              </a:spcAft>
            </a:pPr>
            <a:r>
              <a:rPr lang="de-AT">
                <a:solidFill>
                  <a:srgbClr val="F9F0DF"/>
                </a:solidFill>
                <a:ea typeface="+mn-ea"/>
              </a:rPr>
              <a:t>© 2025, VITREA – Stärker als gestern.</a:t>
            </a:r>
            <a:endParaRPr lang="en-US">
              <a:solidFill>
                <a:srgbClr val="F9F0DF"/>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lvl1pPr>
              <a:defRPr>
                <a:solidFill>
                  <a:schemeClr val="bg1"/>
                </a:solidFill>
              </a:defRPr>
            </a:lvl1pPr>
          </a:lstStyle>
          <a:p>
            <a:pPr defTabSz="685800" fontAlgn="auto">
              <a:spcBef>
                <a:spcPts val="0"/>
              </a:spcBef>
              <a:spcAft>
                <a:spcPts val="0"/>
              </a:spcAft>
            </a:pPr>
            <a:r>
              <a:rPr lang="en-US">
                <a:solidFill>
                  <a:srgbClr val="F9F0DF"/>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lvl1pPr>
              <a:defRPr>
                <a:solidFill>
                  <a:schemeClr val="bg1"/>
                </a:solidFill>
              </a:defRPr>
            </a:lvl1pPr>
          </a:lstStyle>
          <a:p>
            <a:pPr defTabSz="685800" fontAlgn="auto">
              <a:spcBef>
                <a:spcPts val="0"/>
              </a:spcBef>
              <a:spcAft>
                <a:spcPts val="0"/>
              </a:spcAft>
            </a:pPr>
            <a:r>
              <a:rPr lang="en-US" b="0">
                <a:solidFill>
                  <a:srgbClr val="F9F0DF"/>
                </a:solidFill>
                <a:latin typeface="Aptos"/>
                <a:ea typeface="+mn-ea"/>
              </a:rPr>
              <a:t>Seite</a:t>
            </a:r>
            <a:r>
              <a:rPr lang="en-US">
                <a:solidFill>
                  <a:srgbClr val="F9F0DF"/>
                </a:solidFill>
                <a:latin typeface="Aptos"/>
                <a:ea typeface="+mn-ea"/>
              </a:rPr>
              <a:t> </a:t>
            </a:r>
            <a:fld id="{11EFEF5B-DBA5-46A8-A34F-AF936A8F8E18}" type="slidenum">
              <a:rPr lang="en-US" smtClean="0">
                <a:solidFill>
                  <a:srgbClr val="F9F0DF"/>
                </a:solidFill>
                <a:latin typeface="Aptos"/>
                <a:ea typeface="+mn-ea"/>
              </a:rPr>
              <a:pPr defTabSz="685800" fontAlgn="auto">
                <a:spcBef>
                  <a:spcPts val="0"/>
                </a:spcBef>
                <a:spcAft>
                  <a:spcPts val="0"/>
                </a:spcAft>
              </a:pPr>
              <a:t>‹Nr.›</a:t>
            </a:fld>
            <a:endParaRPr lang="en-US">
              <a:solidFill>
                <a:srgbClr val="F9F0DF"/>
              </a:solidFill>
              <a:latin typeface="Aptos"/>
              <a:ea typeface="+mn-ea"/>
            </a:endParaRPr>
          </a:p>
        </p:txBody>
      </p:sp>
      <p:sp>
        <p:nvSpPr>
          <p:cNvPr id="19" name="Bildplatzhalter 6">
            <a:extLst>
              <a:ext uri="{FF2B5EF4-FFF2-40B4-BE49-F238E27FC236}">
                <a16:creationId xmlns:a16="http://schemas.microsoft.com/office/drawing/2014/main" id="{D0A9B99E-9B6D-57E5-D880-35E63F3EB31A}"/>
              </a:ext>
            </a:extLst>
          </p:cNvPr>
          <p:cNvSpPr>
            <a:spLocks noGrp="1"/>
          </p:cNvSpPr>
          <p:nvPr>
            <p:ph type="pic" sz="quarter" idx="25"/>
          </p:nvPr>
        </p:nvSpPr>
        <p:spPr>
          <a:xfrm>
            <a:off x="3085622" y="2852678"/>
            <a:ext cx="2131893" cy="1744327"/>
          </a:xfrm>
          <a:prstGeom prst="roundRect">
            <a:avLst>
              <a:gd name="adj" fmla="val 8514"/>
            </a:avLst>
          </a:prstGeom>
          <a:solidFill>
            <a:schemeClr val="tx1">
              <a:lumMod val="90000"/>
              <a:lumOff val="10000"/>
            </a:schemeClr>
          </a:solidFill>
        </p:spPr>
        <p:txBody>
          <a:bodyPr>
            <a:noAutofit/>
          </a:bodyPr>
          <a:lstStyle/>
          <a:p>
            <a:endParaRPr lang="en-US"/>
          </a:p>
        </p:txBody>
      </p:sp>
      <p:sp>
        <p:nvSpPr>
          <p:cNvPr id="2" name="Freihandform: Form 1">
            <a:extLst>
              <a:ext uri="{FF2B5EF4-FFF2-40B4-BE49-F238E27FC236}">
                <a16:creationId xmlns:a16="http://schemas.microsoft.com/office/drawing/2014/main" id="{C8D4511B-B767-E8A8-B3E6-B0B2CA0FB1A2}"/>
              </a:ext>
            </a:extLst>
          </p:cNvPr>
          <p:cNvSpPr/>
          <p:nvPr userDrawn="1"/>
        </p:nvSpPr>
        <p:spPr>
          <a:xfrm>
            <a:off x="8556338" y="149598"/>
            <a:ext cx="444170" cy="421903"/>
          </a:xfrm>
          <a:custGeom>
            <a:avLst/>
            <a:gdLst>
              <a:gd name="connsiteX0" fmla="*/ 988790 w 1375600"/>
              <a:gd name="connsiteY0" fmla="*/ 530352 h 1306639"/>
              <a:gd name="connsiteX1" fmla="*/ 916210 w 1375600"/>
              <a:gd name="connsiteY1" fmla="*/ 530352 h 1306639"/>
              <a:gd name="connsiteX2" fmla="*/ 731425 w 1375600"/>
              <a:gd name="connsiteY2" fmla="*/ 585788 h 1306639"/>
              <a:gd name="connsiteX3" fmla="*/ 801910 w 1375600"/>
              <a:gd name="connsiteY3" fmla="*/ 381571 h 1306639"/>
              <a:gd name="connsiteX4" fmla="*/ 801910 w 1375600"/>
              <a:gd name="connsiteY4" fmla="*/ 0 h 1306639"/>
              <a:gd name="connsiteX5" fmla="*/ 573596 w 1375600"/>
              <a:gd name="connsiteY5" fmla="*/ 0 h 1306639"/>
              <a:gd name="connsiteX6" fmla="*/ 573596 w 1375600"/>
              <a:gd name="connsiteY6" fmla="*/ 359569 h 1306639"/>
              <a:gd name="connsiteX7" fmla="*/ 401860 w 1375600"/>
              <a:gd name="connsiteY7" fmla="*/ 530352 h 1306639"/>
              <a:gd name="connsiteX8" fmla="*/ 0 w 1375600"/>
              <a:gd name="connsiteY8" fmla="*/ 530352 h 1306639"/>
              <a:gd name="connsiteX9" fmla="*/ 0 w 1375600"/>
              <a:gd name="connsiteY9" fmla="*/ 715137 h 1306639"/>
              <a:gd name="connsiteX10" fmla="*/ 190 w 1375600"/>
              <a:gd name="connsiteY10" fmla="*/ 715137 h 1306639"/>
              <a:gd name="connsiteX11" fmla="*/ 398240 w 1375600"/>
              <a:gd name="connsiteY11" fmla="*/ 711518 h 1306639"/>
              <a:gd name="connsiteX12" fmla="*/ 420243 w 1375600"/>
              <a:gd name="connsiteY12" fmla="*/ 764667 h 1306639"/>
              <a:gd name="connsiteX13" fmla="*/ 135826 w 1375600"/>
              <a:gd name="connsiteY13" fmla="*/ 1040987 h 1306639"/>
              <a:gd name="connsiteX14" fmla="*/ 267271 w 1375600"/>
              <a:gd name="connsiteY14" fmla="*/ 1171670 h 1306639"/>
              <a:gd name="connsiteX15" fmla="*/ 546259 w 1375600"/>
              <a:gd name="connsiteY15" fmla="*/ 889159 h 1306639"/>
              <a:gd name="connsiteX16" fmla="*/ 599599 w 1375600"/>
              <a:gd name="connsiteY16" fmla="*/ 911257 h 1306639"/>
              <a:gd name="connsiteX17" fmla="*/ 595027 w 1375600"/>
              <a:gd name="connsiteY17" fmla="*/ 1306640 h 1306639"/>
              <a:gd name="connsiteX18" fmla="*/ 780859 w 1375600"/>
              <a:gd name="connsiteY18" fmla="*/ 1306640 h 1306639"/>
              <a:gd name="connsiteX19" fmla="*/ 780859 w 1375600"/>
              <a:gd name="connsiteY19" fmla="*/ 1306354 h 1306639"/>
              <a:gd name="connsiteX20" fmla="*/ 777240 w 1375600"/>
              <a:gd name="connsiteY20" fmla="*/ 910685 h 1306639"/>
              <a:gd name="connsiteX21" fmla="*/ 830675 w 1375600"/>
              <a:gd name="connsiteY21" fmla="*/ 888778 h 1306639"/>
              <a:gd name="connsiteX22" fmla="*/ 1108519 w 1375600"/>
              <a:gd name="connsiteY22" fmla="*/ 1171670 h 1306639"/>
              <a:gd name="connsiteX23" fmla="*/ 1239964 w 1375600"/>
              <a:gd name="connsiteY23" fmla="*/ 1040987 h 1306639"/>
              <a:gd name="connsiteX24" fmla="*/ 1239869 w 1375600"/>
              <a:gd name="connsiteY24" fmla="*/ 1040987 h 1306639"/>
              <a:gd name="connsiteX25" fmla="*/ 955834 w 1375600"/>
              <a:gd name="connsiteY25" fmla="*/ 763524 h 1306639"/>
              <a:gd name="connsiteX26" fmla="*/ 978027 w 1375600"/>
              <a:gd name="connsiteY26" fmla="*/ 710470 h 1306639"/>
              <a:gd name="connsiteX27" fmla="*/ 1375601 w 1375600"/>
              <a:gd name="connsiteY27" fmla="*/ 715042 h 1306639"/>
              <a:gd name="connsiteX28" fmla="*/ 1375601 w 1375600"/>
              <a:gd name="connsiteY28" fmla="*/ 530257 h 1306639"/>
              <a:gd name="connsiteX29" fmla="*/ 988695 w 1375600"/>
              <a:gd name="connsiteY29" fmla="*/ 530257 h 1306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5600" h="1306639">
                <a:moveTo>
                  <a:pt x="988790" y="530352"/>
                </a:moveTo>
                <a:lnTo>
                  <a:pt x="916210" y="530352"/>
                </a:lnTo>
                <a:cubicBezTo>
                  <a:pt x="847915" y="530352"/>
                  <a:pt x="784384" y="550831"/>
                  <a:pt x="731425" y="585788"/>
                </a:cubicBezTo>
                <a:cubicBezTo>
                  <a:pt x="775621" y="529400"/>
                  <a:pt x="801910" y="458534"/>
                  <a:pt x="801910" y="381571"/>
                </a:cubicBezTo>
                <a:lnTo>
                  <a:pt x="801910" y="0"/>
                </a:lnTo>
                <a:lnTo>
                  <a:pt x="573596" y="0"/>
                </a:lnTo>
                <a:lnTo>
                  <a:pt x="573596" y="359569"/>
                </a:lnTo>
                <a:cubicBezTo>
                  <a:pt x="573596" y="453866"/>
                  <a:pt x="496729" y="530352"/>
                  <a:pt x="401860" y="530352"/>
                </a:cubicBezTo>
                <a:lnTo>
                  <a:pt x="0" y="530352"/>
                </a:lnTo>
                <a:lnTo>
                  <a:pt x="0" y="715137"/>
                </a:lnTo>
                <a:lnTo>
                  <a:pt x="190" y="715137"/>
                </a:lnTo>
                <a:lnTo>
                  <a:pt x="398240" y="711518"/>
                </a:lnTo>
                <a:cubicBezTo>
                  <a:pt x="428625" y="712661"/>
                  <a:pt x="440245" y="744665"/>
                  <a:pt x="420243" y="764667"/>
                </a:cubicBezTo>
                <a:lnTo>
                  <a:pt x="135826" y="1040987"/>
                </a:lnTo>
                <a:lnTo>
                  <a:pt x="267271" y="1171670"/>
                </a:lnTo>
                <a:lnTo>
                  <a:pt x="546259" y="889159"/>
                </a:lnTo>
                <a:cubicBezTo>
                  <a:pt x="568547" y="868585"/>
                  <a:pt x="599504" y="883063"/>
                  <a:pt x="599599" y="911257"/>
                </a:cubicBezTo>
                <a:lnTo>
                  <a:pt x="595027" y="1306640"/>
                </a:lnTo>
                <a:lnTo>
                  <a:pt x="780859" y="1306640"/>
                </a:lnTo>
                <a:lnTo>
                  <a:pt x="780859" y="1306354"/>
                </a:lnTo>
                <a:lnTo>
                  <a:pt x="777240" y="910685"/>
                </a:lnTo>
                <a:cubicBezTo>
                  <a:pt x="778383" y="880396"/>
                  <a:pt x="810577" y="868966"/>
                  <a:pt x="830675" y="888778"/>
                </a:cubicBezTo>
                <a:lnTo>
                  <a:pt x="1108519" y="1171670"/>
                </a:lnTo>
                <a:lnTo>
                  <a:pt x="1239964" y="1040987"/>
                </a:lnTo>
                <a:lnTo>
                  <a:pt x="1239869" y="1040987"/>
                </a:lnTo>
                <a:cubicBezTo>
                  <a:pt x="1239869" y="1040987"/>
                  <a:pt x="955834" y="763524"/>
                  <a:pt x="955834" y="763524"/>
                </a:cubicBezTo>
                <a:cubicBezTo>
                  <a:pt x="935164" y="741331"/>
                  <a:pt x="949738" y="710565"/>
                  <a:pt x="978027" y="710470"/>
                </a:cubicBezTo>
                <a:lnTo>
                  <a:pt x="1375601" y="715042"/>
                </a:lnTo>
                <a:lnTo>
                  <a:pt x="1375601" y="530257"/>
                </a:lnTo>
                <a:lnTo>
                  <a:pt x="988695" y="530257"/>
                </a:lnTo>
                <a:close/>
              </a:path>
            </a:pathLst>
          </a:custGeom>
          <a:solidFill>
            <a:schemeClr val="bg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AT" sz="1350" b="0" i="0" u="none" strike="noStrike" kern="1200" cap="none" spc="0" normalizeH="0" baseline="0" noProof="0">
              <a:ln>
                <a:noFill/>
              </a:ln>
              <a:solidFill>
                <a:srgbClr val="003F48"/>
              </a:solidFill>
              <a:effectLst/>
              <a:uLnTx/>
              <a:uFillTx/>
              <a:latin typeface="Aptos"/>
              <a:ea typeface="+mn-ea"/>
              <a:cs typeface="+mn-cs"/>
            </a:endParaRPr>
          </a:p>
        </p:txBody>
      </p:sp>
      <p:sp>
        <p:nvSpPr>
          <p:cNvPr id="3" name="Textplatzhalter 17">
            <a:extLst>
              <a:ext uri="{FF2B5EF4-FFF2-40B4-BE49-F238E27FC236}">
                <a16:creationId xmlns:a16="http://schemas.microsoft.com/office/drawing/2014/main" id="{1E15E8C7-E006-47D0-736F-7BA20D7F81AB}"/>
              </a:ext>
            </a:extLst>
          </p:cNvPr>
          <p:cNvSpPr>
            <a:spLocks noGrp="1"/>
          </p:cNvSpPr>
          <p:nvPr>
            <p:ph type="body" sz="quarter" idx="16" hasCustomPrompt="1"/>
          </p:nvPr>
        </p:nvSpPr>
        <p:spPr>
          <a:xfrm>
            <a:off x="4754985" y="4922675"/>
            <a:ext cx="4240214" cy="115416"/>
          </a:xfrm>
        </p:spPr>
        <p:txBody>
          <a:bodyPr anchor="b"/>
          <a:lstStyle>
            <a:lvl1pPr marL="0" marR="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marL="0" marR="0" lvl="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a:pPr>
            <a:r>
              <a:rPr lang="de-DE" err="1"/>
              <a:t>Credit</a:t>
            </a:r>
            <a:r>
              <a:rPr lang="de-DE"/>
              <a:t>, Bildnachweis Bildtext</a:t>
            </a:r>
          </a:p>
        </p:txBody>
      </p:sp>
    </p:spTree>
    <p:extLst>
      <p:ext uri="{BB962C8B-B14F-4D97-AF65-F5344CB8AC3E}">
        <p14:creationId xmlns:p14="http://schemas.microsoft.com/office/powerpoint/2010/main" val="305422934"/>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207">
          <p15:clr>
            <a:srgbClr val="FBAE40"/>
          </p15:clr>
        </p15:guide>
        <p15:guide id="8" orient="horz" pos="3861">
          <p15:clr>
            <a:srgbClr val="FBAE40"/>
          </p15:clr>
        </p15:guide>
        <p15:guide id="9" orient="horz" pos="867">
          <p15:clr>
            <a:srgbClr val="FBAE40"/>
          </p15:clr>
        </p15:guide>
        <p15:guide id="10" pos="5405">
          <p15:clr>
            <a:srgbClr val="FBAE40"/>
          </p15:clr>
        </p15:guide>
        <p15:guide id="11" pos="556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elle und Text re">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4263576824"/>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6812757" y="1651670"/>
            <a:ext cx="1999457" cy="1108713"/>
          </a:xfrm>
        </p:spPr>
        <p:txBody>
          <a:bodyPr tIns="162000"/>
          <a:lstStyle/>
          <a:p>
            <a:pPr lvl="0"/>
            <a:r>
              <a:rPr lang="de-DE"/>
              <a:t>Mastertextformat bearbeiten</a:t>
            </a:r>
          </a:p>
          <a:p>
            <a:pPr lvl="1"/>
            <a:r>
              <a:rPr lang="de-DE"/>
              <a:t>Zweite Ebene</a:t>
            </a:r>
          </a:p>
          <a:p>
            <a:pPr lvl="2"/>
            <a:r>
              <a:rPr lang="de-DE"/>
              <a:t>Dritte Ebene</a:t>
            </a:r>
          </a:p>
          <a:p>
            <a:pPr lvl="3"/>
            <a:r>
              <a:rPr lang="de-DE"/>
              <a:t>Vierte Ebene</a:t>
            </a:r>
          </a:p>
        </p:txBody>
      </p:sp>
      <p:sp>
        <p:nvSpPr>
          <p:cNvPr id="17" name="Bildplatzhalter 16">
            <a:extLst>
              <a:ext uri="{FF2B5EF4-FFF2-40B4-BE49-F238E27FC236}">
                <a16:creationId xmlns:a16="http://schemas.microsoft.com/office/drawing/2014/main" id="{B44908AF-4A0A-F862-3B08-9902EF89A302}"/>
              </a:ext>
            </a:extLst>
          </p:cNvPr>
          <p:cNvSpPr>
            <a:spLocks noGrp="1" noChangeAspect="1"/>
          </p:cNvSpPr>
          <p:nvPr>
            <p:ph type="pic" sz="quarter" idx="18"/>
          </p:nvPr>
        </p:nvSpPr>
        <p:spPr>
          <a:xfrm>
            <a:off x="174019" y="1039138"/>
            <a:ext cx="523499" cy="523499"/>
          </a:xfrm>
        </p:spPr>
        <p:txBody>
          <a:bodyPr>
            <a:noAutofit/>
          </a:bodyPr>
          <a:lstStyle/>
          <a:p>
            <a:endParaRPr lang="en-US"/>
          </a:p>
        </p:txBody>
      </p:sp>
      <p:sp>
        <p:nvSpPr>
          <p:cNvPr id="15" name="Tabellenplatzhalter 14">
            <a:extLst>
              <a:ext uri="{FF2B5EF4-FFF2-40B4-BE49-F238E27FC236}">
                <a16:creationId xmlns:a16="http://schemas.microsoft.com/office/drawing/2014/main" id="{0200024D-CF47-7B9B-DC38-CC2F621A6986}"/>
              </a:ext>
            </a:extLst>
          </p:cNvPr>
          <p:cNvSpPr>
            <a:spLocks noGrp="1"/>
          </p:cNvSpPr>
          <p:nvPr>
            <p:ph type="tbl" sz="quarter" idx="19"/>
          </p:nvPr>
        </p:nvSpPr>
        <p:spPr>
          <a:xfrm>
            <a:off x="872729" y="1356123"/>
            <a:ext cx="5616178" cy="3268265"/>
          </a:xfrm>
        </p:spPr>
        <p:txBody>
          <a:bodyPr>
            <a:noAutofit/>
          </a:bodyPr>
          <a:lstStyle/>
          <a:p>
            <a:endParaRPr lang="en-US"/>
          </a:p>
        </p:txBody>
      </p:sp>
      <p:sp>
        <p:nvSpPr>
          <p:cNvPr id="3" name="Textplatzhalter 17">
            <a:extLst>
              <a:ext uri="{FF2B5EF4-FFF2-40B4-BE49-F238E27FC236}">
                <a16:creationId xmlns:a16="http://schemas.microsoft.com/office/drawing/2014/main" id="{9D91A985-AFB2-9442-90E0-A016CB5BE707}"/>
              </a:ext>
            </a:extLst>
          </p:cNvPr>
          <p:cNvSpPr>
            <a:spLocks noGrp="1"/>
          </p:cNvSpPr>
          <p:nvPr>
            <p:ph type="body" sz="quarter" idx="16" hasCustomPrompt="1"/>
          </p:nvPr>
        </p:nvSpPr>
        <p:spPr>
          <a:xfrm>
            <a:off x="4754985" y="4922675"/>
            <a:ext cx="4240214" cy="115416"/>
          </a:xfrm>
        </p:spPr>
        <p:txBody>
          <a:bodyPr anchor="b"/>
          <a:lstStyle>
            <a:lvl1pPr marL="0" marR="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marL="0" marR="0" lvl="0" indent="0" algn="r" defTabSz="685800" rtl="0" eaLnBrk="1" fontAlgn="auto" latinLnBrk="0" hangingPunct="1">
              <a:lnSpc>
                <a:spcPct val="100000"/>
              </a:lnSpc>
              <a:spcBef>
                <a:spcPts val="900"/>
              </a:spcBef>
              <a:spcAft>
                <a:spcPts val="0"/>
              </a:spcAft>
              <a:buClrTx/>
              <a:buSzTx/>
              <a:buFont typeface="Arial" panose="020B0604020202020204" pitchFamily="34" charset="0"/>
              <a:buNone/>
              <a:tabLst/>
              <a:defRPr/>
            </a:pPr>
            <a:r>
              <a:rPr lang="de-DE" err="1"/>
              <a:t>Credit</a:t>
            </a:r>
            <a:r>
              <a:rPr lang="de-DE"/>
              <a:t>, Bildnachweis Bildtext</a:t>
            </a:r>
          </a:p>
        </p:txBody>
      </p:sp>
      <p:sp>
        <p:nvSpPr>
          <p:cNvPr id="4" name="Textplatzhalter 17">
            <a:extLst>
              <a:ext uri="{FF2B5EF4-FFF2-40B4-BE49-F238E27FC236}">
                <a16:creationId xmlns:a16="http://schemas.microsoft.com/office/drawing/2014/main" id="{68DD71DD-60B9-97A6-53E1-F0658ECE00E1}"/>
              </a:ext>
            </a:extLst>
          </p:cNvPr>
          <p:cNvSpPr>
            <a:spLocks noGrp="1"/>
          </p:cNvSpPr>
          <p:nvPr>
            <p:ph type="body" sz="quarter" idx="17" hasCustomPrompt="1"/>
          </p:nvPr>
        </p:nvSpPr>
        <p:spPr>
          <a:xfrm>
            <a:off x="6812756" y="1356123"/>
            <a:ext cx="1999059"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Tree>
    <p:extLst>
      <p:ext uri="{BB962C8B-B14F-4D97-AF65-F5344CB8AC3E}">
        <p14:creationId xmlns:p14="http://schemas.microsoft.com/office/powerpoint/2010/main" val="2324267698"/>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139">
          <p15:clr>
            <a:srgbClr val="FBAE40"/>
          </p15:clr>
        </p15:guide>
        <p15:guide id="8" orient="horz" pos="3884">
          <p15:clr>
            <a:srgbClr val="FBAE40"/>
          </p15:clr>
        </p15:guide>
        <p15:guide id="9" orient="horz" pos="867">
          <p15:clr>
            <a:srgbClr val="FBAE40"/>
          </p15:clr>
        </p15:guide>
        <p15:guide id="10" pos="5722">
          <p15:clr>
            <a:srgbClr val="FBAE40"/>
          </p15:clr>
        </p15:guide>
        <p15:guide id="11" pos="545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 Subheadline und Diagramm 1">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28256132"/>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992942"/>
            <a:ext cx="3506612"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2" y="1843087"/>
            <a:ext cx="3506789"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6" name="Textplatzhalter 17">
            <a:extLst>
              <a:ext uri="{FF2B5EF4-FFF2-40B4-BE49-F238E27FC236}">
                <a16:creationId xmlns:a16="http://schemas.microsoft.com/office/drawing/2014/main" id="{B97193A4-A2F5-17EB-0024-A4CE5708ED31}"/>
              </a:ext>
            </a:extLst>
          </p:cNvPr>
          <p:cNvSpPr>
            <a:spLocks noGrp="1"/>
          </p:cNvSpPr>
          <p:nvPr>
            <p:ph type="body" sz="quarter" idx="18" hasCustomPrompt="1"/>
          </p:nvPr>
        </p:nvSpPr>
        <p:spPr>
          <a:xfrm>
            <a:off x="875902" y="3722761"/>
            <a:ext cx="3506789" cy="945211"/>
          </a:xfrm>
        </p:spPr>
        <p:txBody>
          <a:bodyPr anchor="b"/>
          <a:lstStyle>
            <a:lvl1pPr marL="0" indent="0">
              <a:spcBef>
                <a:spcPts val="0"/>
              </a:spcBef>
              <a:buClrTx/>
              <a:buFont typeface="Aptos" panose="020B0004020202020204" pitchFamily="34" charset="0"/>
              <a:buNone/>
              <a:defRPr sz="1200">
                <a:solidFill>
                  <a:schemeClr val="tx2"/>
                </a:solidFill>
              </a:defRPr>
            </a:lvl1pPr>
            <a:lvl2pPr marL="148500" indent="-148500">
              <a:buFont typeface="Aptos" panose="020B0004020202020204" pitchFamily="34" charset="0"/>
              <a:buChar char="→"/>
              <a:defRPr sz="1200">
                <a:solidFill>
                  <a:schemeClr val="tx2"/>
                </a:solidFill>
              </a:defRPr>
            </a:lvl2pPr>
            <a:lvl3pPr marL="148500" indent="-148500">
              <a:buFont typeface="Aptos" panose="020B0004020202020204" pitchFamily="34" charset="0"/>
              <a:buChar char="↑"/>
              <a:defRPr sz="1200">
                <a:solidFill>
                  <a:schemeClr val="tx2"/>
                </a:solidFill>
              </a:defRPr>
            </a:lvl3pPr>
            <a:lvl4pPr marL="148500" indent="-148500">
              <a:buFont typeface="Aptos" panose="020B0004020202020204" pitchFamily="34" charset="0"/>
              <a:buChar char="←"/>
              <a:defRPr sz="1200" b="0">
                <a:solidFill>
                  <a:schemeClr val="tx2"/>
                </a:solidFill>
              </a:defRPr>
            </a:lvl4pPr>
            <a:lvl5pPr marL="148500" indent="-148500">
              <a:buFont typeface="Aptos" panose="020B0004020202020204" pitchFamily="34" charset="0"/>
              <a:buChar char="↓"/>
              <a:defRPr sz="1200">
                <a:solidFill>
                  <a:schemeClr val="tx2"/>
                </a:solidFill>
              </a:defRPr>
            </a:lvl5pPr>
          </a:lstStyle>
          <a:p>
            <a:pPr lvl="0"/>
            <a:r>
              <a:rPr lang="de-DE"/>
              <a:t>Bildlegende, über Listenebene erhöhen erhält man Pfeile für alle Richtungen (rechts, oben, links, unten)</a:t>
            </a:r>
          </a:p>
          <a:p>
            <a:pPr lvl="1"/>
            <a:r>
              <a:rPr lang="de-DE"/>
              <a:t>Zweite Ebene</a:t>
            </a:r>
          </a:p>
          <a:p>
            <a:pPr lvl="2"/>
            <a:r>
              <a:rPr lang="de-DE"/>
              <a:t>Dritte Ebene</a:t>
            </a:r>
          </a:p>
          <a:p>
            <a:pPr lvl="3"/>
            <a:r>
              <a:rPr lang="de-DE"/>
              <a:t>Vierte Ebene</a:t>
            </a:r>
          </a:p>
          <a:p>
            <a:pPr lvl="4"/>
            <a:r>
              <a:rPr lang="de-DE"/>
              <a:t>Fünfte Ebene</a:t>
            </a:r>
          </a:p>
        </p:txBody>
      </p:sp>
      <p:pic>
        <p:nvPicPr>
          <p:cNvPr id="7" name="Grafik 6">
            <a:extLst>
              <a:ext uri="{FF2B5EF4-FFF2-40B4-BE49-F238E27FC236}">
                <a16:creationId xmlns:a16="http://schemas.microsoft.com/office/drawing/2014/main" id="{DCC0E00B-A8C9-DD83-29A7-D645C1C2066D}"/>
              </a:ext>
            </a:extLst>
          </p:cNvPr>
          <p:cNvPicPr>
            <a:picLocks noChangeAspect="1"/>
          </p:cNvPicPr>
          <p:nvPr userDrawn="1"/>
        </p:nvPicPr>
        <p:blipFill>
          <a:blip r:embed="rId5">
            <a:extLst>
              <a:ext uri="{28A0092B-C50C-407E-A947-70E740481C1C}">
                <a14:useLocalDpi xmlns:a14="http://schemas.microsoft.com/office/drawing/2010/main"/>
              </a:ext>
            </a:extLst>
          </a:blip>
          <a:srcRect/>
          <a:stretch>
            <a:fillRect/>
          </a:stretch>
        </p:blipFill>
        <p:spPr>
          <a:xfrm>
            <a:off x="4652963" y="1032273"/>
            <a:ext cx="4158854" cy="3592115"/>
          </a:xfrm>
          <a:prstGeom prst="roundRect">
            <a:avLst>
              <a:gd name="adj" fmla="val 4134"/>
            </a:avLst>
          </a:prstGeom>
        </p:spPr>
      </p:pic>
      <p:sp>
        <p:nvSpPr>
          <p:cNvPr id="13" name="Diagrammplatzhalter 12">
            <a:extLst>
              <a:ext uri="{FF2B5EF4-FFF2-40B4-BE49-F238E27FC236}">
                <a16:creationId xmlns:a16="http://schemas.microsoft.com/office/drawing/2014/main" id="{4B0B29E8-78E6-F490-6B17-0DA6915F7DEC}"/>
              </a:ext>
            </a:extLst>
          </p:cNvPr>
          <p:cNvSpPr>
            <a:spLocks noGrp="1"/>
          </p:cNvSpPr>
          <p:nvPr>
            <p:ph type="chart" sz="quarter" idx="19"/>
          </p:nvPr>
        </p:nvSpPr>
        <p:spPr>
          <a:xfrm>
            <a:off x="4652962" y="1032273"/>
            <a:ext cx="4158854" cy="200439"/>
          </a:xfrm>
        </p:spPr>
        <p:txBody>
          <a:bodyPr/>
          <a:lstStyle/>
          <a:p>
            <a:endParaRPr lang="en-US"/>
          </a:p>
        </p:txBody>
      </p:sp>
      <p:sp>
        <p:nvSpPr>
          <p:cNvPr id="3" name="Textplatzhalter 17">
            <a:extLst>
              <a:ext uri="{FF2B5EF4-FFF2-40B4-BE49-F238E27FC236}">
                <a16:creationId xmlns:a16="http://schemas.microsoft.com/office/drawing/2014/main" id="{FD824392-C6E0-6794-51DF-2BF33A0A4892}"/>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4" name="Textplatzhalter 17">
            <a:extLst>
              <a:ext uri="{FF2B5EF4-FFF2-40B4-BE49-F238E27FC236}">
                <a16:creationId xmlns:a16="http://schemas.microsoft.com/office/drawing/2014/main" id="{F14F4DCB-6E09-E05B-8488-F1A8E67FF70A}"/>
              </a:ext>
            </a:extLst>
          </p:cNvPr>
          <p:cNvSpPr>
            <a:spLocks noGrp="1"/>
          </p:cNvSpPr>
          <p:nvPr>
            <p:ph type="body" sz="quarter" idx="17" hasCustomPrompt="1"/>
          </p:nvPr>
        </p:nvSpPr>
        <p:spPr>
          <a:xfrm>
            <a:off x="875903" y="1431938"/>
            <a:ext cx="3506612"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Tree>
    <p:extLst>
      <p:ext uri="{BB962C8B-B14F-4D97-AF65-F5344CB8AC3E}">
        <p14:creationId xmlns:p14="http://schemas.microsoft.com/office/powerpoint/2010/main" val="1032283161"/>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guide id="9" pos="3908">
          <p15:clr>
            <a:srgbClr val="FBAE40"/>
          </p15:clr>
        </p15:guide>
        <p15:guide id="10" pos="368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 Subheadline und Diagramm 2">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91239099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pic>
        <p:nvPicPr>
          <p:cNvPr id="3" name="Grafik 2">
            <a:extLst>
              <a:ext uri="{FF2B5EF4-FFF2-40B4-BE49-F238E27FC236}">
                <a16:creationId xmlns:a16="http://schemas.microsoft.com/office/drawing/2014/main" id="{9CCBD1FA-1AB9-FFFD-8F8A-117729639049}"/>
              </a:ext>
            </a:extLst>
          </p:cNvPr>
          <p:cNvPicPr>
            <a:picLocks noChangeAspect="1"/>
          </p:cNvPicPr>
          <p:nvPr userDrawn="1"/>
        </p:nvPicPr>
        <p:blipFill>
          <a:blip r:embed="rId5">
            <a:extLst>
              <a:ext uri="{28A0092B-C50C-407E-A947-70E740481C1C}">
                <a14:useLocalDpi xmlns:a14="http://schemas.microsoft.com/office/drawing/2010/main"/>
              </a:ext>
            </a:extLst>
          </a:blip>
          <a:srcRect/>
          <a:stretch>
            <a:fillRect/>
          </a:stretch>
        </p:blipFill>
        <p:spPr>
          <a:xfrm>
            <a:off x="4652963" y="1032273"/>
            <a:ext cx="4158854" cy="3592115"/>
          </a:xfrm>
          <a:prstGeom prst="roundRect">
            <a:avLst>
              <a:gd name="adj" fmla="val 4134"/>
            </a:avLst>
          </a:prstGeom>
        </p:spPr>
      </p:pic>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992942"/>
            <a:ext cx="3506612"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2" y="1843087"/>
            <a:ext cx="3506789"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13" name="Diagrammplatzhalter 12">
            <a:extLst>
              <a:ext uri="{FF2B5EF4-FFF2-40B4-BE49-F238E27FC236}">
                <a16:creationId xmlns:a16="http://schemas.microsoft.com/office/drawing/2014/main" id="{4B0B29E8-78E6-F490-6B17-0DA6915F7DEC}"/>
              </a:ext>
            </a:extLst>
          </p:cNvPr>
          <p:cNvSpPr>
            <a:spLocks noGrp="1"/>
          </p:cNvSpPr>
          <p:nvPr>
            <p:ph type="chart" sz="quarter" idx="19"/>
          </p:nvPr>
        </p:nvSpPr>
        <p:spPr>
          <a:xfrm>
            <a:off x="4652962" y="1032273"/>
            <a:ext cx="4158854" cy="200439"/>
          </a:xfrm>
        </p:spPr>
        <p:txBody>
          <a:bodyPr/>
          <a:lstStyle/>
          <a:p>
            <a:endParaRPr lang="en-US"/>
          </a:p>
        </p:txBody>
      </p:sp>
      <p:sp>
        <p:nvSpPr>
          <p:cNvPr id="4" name="Textplatzhalter 17">
            <a:extLst>
              <a:ext uri="{FF2B5EF4-FFF2-40B4-BE49-F238E27FC236}">
                <a16:creationId xmlns:a16="http://schemas.microsoft.com/office/drawing/2014/main" id="{D76C275B-202A-2DAE-71CF-7035496FC57E}"/>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5" name="Textplatzhalter 17">
            <a:extLst>
              <a:ext uri="{FF2B5EF4-FFF2-40B4-BE49-F238E27FC236}">
                <a16:creationId xmlns:a16="http://schemas.microsoft.com/office/drawing/2014/main" id="{77D379A7-560D-9F6D-40AA-929A3A39C85E}"/>
              </a:ext>
            </a:extLst>
          </p:cNvPr>
          <p:cNvSpPr>
            <a:spLocks noGrp="1"/>
          </p:cNvSpPr>
          <p:nvPr>
            <p:ph type="body" sz="quarter" idx="17" hasCustomPrompt="1"/>
          </p:nvPr>
        </p:nvSpPr>
        <p:spPr>
          <a:xfrm>
            <a:off x="875903" y="1431938"/>
            <a:ext cx="3506612"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
        <p:nvSpPr>
          <p:cNvPr id="7" name="Textplatzhalter 17">
            <a:extLst>
              <a:ext uri="{FF2B5EF4-FFF2-40B4-BE49-F238E27FC236}">
                <a16:creationId xmlns:a16="http://schemas.microsoft.com/office/drawing/2014/main" id="{6A7993AC-AE12-E177-148D-06C321911F87}"/>
              </a:ext>
            </a:extLst>
          </p:cNvPr>
          <p:cNvSpPr>
            <a:spLocks noGrp="1"/>
          </p:cNvSpPr>
          <p:nvPr>
            <p:ph type="body" sz="quarter" idx="18" hasCustomPrompt="1"/>
          </p:nvPr>
        </p:nvSpPr>
        <p:spPr>
          <a:xfrm>
            <a:off x="875902" y="3722761"/>
            <a:ext cx="3506789" cy="945211"/>
          </a:xfrm>
        </p:spPr>
        <p:txBody>
          <a:bodyPr anchor="b"/>
          <a:lstStyle>
            <a:lvl1pPr marL="0" indent="0">
              <a:spcBef>
                <a:spcPts val="0"/>
              </a:spcBef>
              <a:buClrTx/>
              <a:buFont typeface="Aptos" panose="020B0004020202020204" pitchFamily="34" charset="0"/>
              <a:buNone/>
              <a:defRPr sz="1200">
                <a:solidFill>
                  <a:schemeClr val="tx2"/>
                </a:solidFill>
              </a:defRPr>
            </a:lvl1pPr>
            <a:lvl2pPr marL="148500" indent="-148500">
              <a:buFont typeface="Aptos" panose="020B0004020202020204" pitchFamily="34" charset="0"/>
              <a:buChar char="→"/>
              <a:defRPr sz="1200">
                <a:solidFill>
                  <a:schemeClr val="tx2"/>
                </a:solidFill>
              </a:defRPr>
            </a:lvl2pPr>
            <a:lvl3pPr marL="148500" indent="-148500">
              <a:buFont typeface="Aptos" panose="020B0004020202020204" pitchFamily="34" charset="0"/>
              <a:buChar char="↑"/>
              <a:defRPr sz="1200">
                <a:solidFill>
                  <a:schemeClr val="tx2"/>
                </a:solidFill>
              </a:defRPr>
            </a:lvl3pPr>
            <a:lvl4pPr marL="148500" indent="-148500">
              <a:buFont typeface="Aptos" panose="020B0004020202020204" pitchFamily="34" charset="0"/>
              <a:buChar char="←"/>
              <a:defRPr sz="1200" b="0">
                <a:solidFill>
                  <a:schemeClr val="tx2"/>
                </a:solidFill>
              </a:defRPr>
            </a:lvl4pPr>
            <a:lvl5pPr marL="148500" indent="-148500">
              <a:buFont typeface="Aptos" panose="020B0004020202020204" pitchFamily="34" charset="0"/>
              <a:buChar char="↓"/>
              <a:defRPr sz="1200">
                <a:solidFill>
                  <a:schemeClr val="tx2"/>
                </a:solidFill>
              </a:defRPr>
            </a:lvl5pPr>
          </a:lstStyle>
          <a:p>
            <a:pPr lvl="0"/>
            <a:r>
              <a:rPr lang="de-DE"/>
              <a:t>Bildlegende, über Listenebene erhöhen erhält man Pfeile für alle Richtungen (rechts, oben, links, unten)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323140001"/>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guide id="9" pos="3908">
          <p15:clr>
            <a:srgbClr val="FBAE40"/>
          </p15:clr>
        </p15:guide>
        <p15:guide id="10" pos="368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 Subheadline und Diagramm 3">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731167575"/>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pic>
        <p:nvPicPr>
          <p:cNvPr id="3" name="Grafik 2">
            <a:extLst>
              <a:ext uri="{FF2B5EF4-FFF2-40B4-BE49-F238E27FC236}">
                <a16:creationId xmlns:a16="http://schemas.microsoft.com/office/drawing/2014/main" id="{9CCBD1FA-1AB9-FFFD-8F8A-117729639049}"/>
              </a:ext>
            </a:extLst>
          </p:cNvPr>
          <p:cNvPicPr>
            <a:picLocks noChangeAspect="1"/>
          </p:cNvPicPr>
          <p:nvPr userDrawn="1"/>
        </p:nvPicPr>
        <p:blipFill>
          <a:blip r:embed="rId5">
            <a:extLst>
              <a:ext uri="{28A0092B-C50C-407E-A947-70E740481C1C}">
                <a14:useLocalDpi xmlns:a14="http://schemas.microsoft.com/office/drawing/2010/main"/>
              </a:ext>
            </a:extLst>
          </a:blip>
          <a:srcRect/>
          <a:stretch>
            <a:fillRect/>
          </a:stretch>
        </p:blipFill>
        <p:spPr>
          <a:xfrm>
            <a:off x="4652963" y="1032273"/>
            <a:ext cx="4158854" cy="3592115"/>
          </a:xfrm>
          <a:prstGeom prst="roundRect">
            <a:avLst>
              <a:gd name="adj" fmla="val 4134"/>
            </a:avLst>
          </a:prstGeom>
        </p:spPr>
      </p:pic>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992942"/>
            <a:ext cx="3506612"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875902" y="1843087"/>
            <a:ext cx="3506789" cy="748904"/>
          </a:xfrm>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13" name="Diagrammplatzhalter 12">
            <a:extLst>
              <a:ext uri="{FF2B5EF4-FFF2-40B4-BE49-F238E27FC236}">
                <a16:creationId xmlns:a16="http://schemas.microsoft.com/office/drawing/2014/main" id="{4B0B29E8-78E6-F490-6B17-0DA6915F7DEC}"/>
              </a:ext>
            </a:extLst>
          </p:cNvPr>
          <p:cNvSpPr>
            <a:spLocks noGrp="1"/>
          </p:cNvSpPr>
          <p:nvPr>
            <p:ph type="chart" sz="quarter" idx="19"/>
          </p:nvPr>
        </p:nvSpPr>
        <p:spPr>
          <a:xfrm>
            <a:off x="4652962" y="1032273"/>
            <a:ext cx="4158854" cy="200439"/>
          </a:xfrm>
        </p:spPr>
        <p:txBody>
          <a:bodyPr/>
          <a:lstStyle/>
          <a:p>
            <a:endParaRPr lang="en-US"/>
          </a:p>
        </p:txBody>
      </p:sp>
      <p:sp>
        <p:nvSpPr>
          <p:cNvPr id="4" name="Textplatzhalter 17">
            <a:extLst>
              <a:ext uri="{FF2B5EF4-FFF2-40B4-BE49-F238E27FC236}">
                <a16:creationId xmlns:a16="http://schemas.microsoft.com/office/drawing/2014/main" id="{587AC81D-D039-3401-327D-E7F374CEA983}"/>
              </a:ext>
            </a:extLst>
          </p:cNvPr>
          <p:cNvSpPr>
            <a:spLocks noGrp="1"/>
          </p:cNvSpPr>
          <p:nvPr>
            <p:ph type="body" sz="quarter" idx="16" hasCustomPrompt="1"/>
          </p:nvPr>
        </p:nvSpPr>
        <p:spPr>
          <a:xfrm>
            <a:off x="4754985" y="4922675"/>
            <a:ext cx="4240214" cy="115416"/>
          </a:xfrm>
        </p:spPr>
        <p:txBody>
          <a:bodyPr anchor="b"/>
          <a:lstStyle>
            <a:lvl1pPr algn="r">
              <a:lnSpc>
                <a:spcPct val="100000"/>
              </a:lnSpc>
              <a:defRPr sz="750">
                <a:solidFill>
                  <a:schemeClr val="tx2"/>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err="1"/>
              <a:t>Credit</a:t>
            </a:r>
            <a:r>
              <a:rPr lang="de-DE"/>
              <a:t>, Bildnachweis Bildtext</a:t>
            </a:r>
          </a:p>
        </p:txBody>
      </p:sp>
      <p:sp>
        <p:nvSpPr>
          <p:cNvPr id="5" name="Textplatzhalter 17">
            <a:extLst>
              <a:ext uri="{FF2B5EF4-FFF2-40B4-BE49-F238E27FC236}">
                <a16:creationId xmlns:a16="http://schemas.microsoft.com/office/drawing/2014/main" id="{BD311392-1281-6B82-502C-360AD197E49F}"/>
              </a:ext>
            </a:extLst>
          </p:cNvPr>
          <p:cNvSpPr>
            <a:spLocks noGrp="1"/>
          </p:cNvSpPr>
          <p:nvPr>
            <p:ph type="body" sz="quarter" idx="17" hasCustomPrompt="1"/>
          </p:nvPr>
        </p:nvSpPr>
        <p:spPr>
          <a:xfrm>
            <a:off x="875903" y="1431938"/>
            <a:ext cx="3506612" cy="294311"/>
          </a:xfrm>
        </p:spPr>
        <p:txBody>
          <a:bodyPr anchor="t"/>
          <a:lstStyle>
            <a:lvl1pPr algn="l">
              <a:lnSpc>
                <a:spcPct val="85000"/>
              </a:lnSpc>
              <a:spcBef>
                <a:spcPts val="0"/>
              </a:spcBef>
              <a:defRPr sz="2250">
                <a:solidFill>
                  <a:schemeClr val="tx1"/>
                </a:solidFill>
                <a:latin typeface="+mj-lt"/>
              </a:defRPr>
            </a:lvl1pPr>
            <a:lvl2pPr marL="0" indent="0">
              <a:buNone/>
              <a:defRPr sz="2250">
                <a:latin typeface="+mj-lt"/>
              </a:defRPr>
            </a:lvl2pPr>
            <a:lvl3pPr marL="0" indent="0">
              <a:buNone/>
              <a:defRPr sz="2250">
                <a:latin typeface="+mj-lt"/>
              </a:defRPr>
            </a:lvl3pPr>
            <a:lvl4pPr>
              <a:defRPr sz="2250">
                <a:latin typeface="+mj-lt"/>
              </a:defRPr>
            </a:lvl4pPr>
            <a:lvl5pPr>
              <a:defRPr sz="2250">
                <a:latin typeface="+mj-lt"/>
              </a:defRPr>
            </a:lvl5pPr>
          </a:lstStyle>
          <a:p>
            <a:pPr lvl="0"/>
            <a:r>
              <a:rPr lang="de-DE"/>
              <a:t>Subheadline</a:t>
            </a:r>
          </a:p>
        </p:txBody>
      </p:sp>
      <p:sp>
        <p:nvSpPr>
          <p:cNvPr id="7" name="Textplatzhalter 17">
            <a:extLst>
              <a:ext uri="{FF2B5EF4-FFF2-40B4-BE49-F238E27FC236}">
                <a16:creationId xmlns:a16="http://schemas.microsoft.com/office/drawing/2014/main" id="{2EEE0DA1-85F2-B252-F703-78C06F975EEC}"/>
              </a:ext>
            </a:extLst>
          </p:cNvPr>
          <p:cNvSpPr>
            <a:spLocks noGrp="1"/>
          </p:cNvSpPr>
          <p:nvPr>
            <p:ph type="body" sz="quarter" idx="18" hasCustomPrompt="1"/>
          </p:nvPr>
        </p:nvSpPr>
        <p:spPr>
          <a:xfrm>
            <a:off x="875902" y="3722761"/>
            <a:ext cx="3506789" cy="945211"/>
          </a:xfrm>
        </p:spPr>
        <p:txBody>
          <a:bodyPr anchor="b"/>
          <a:lstStyle>
            <a:lvl1pPr marL="0" indent="0">
              <a:spcBef>
                <a:spcPts val="0"/>
              </a:spcBef>
              <a:buClrTx/>
              <a:buFont typeface="Aptos" panose="020B0004020202020204" pitchFamily="34" charset="0"/>
              <a:buNone/>
              <a:defRPr sz="1200">
                <a:solidFill>
                  <a:schemeClr val="tx2"/>
                </a:solidFill>
              </a:defRPr>
            </a:lvl1pPr>
            <a:lvl2pPr marL="148500" indent="-148500">
              <a:buFont typeface="Aptos" panose="020B0004020202020204" pitchFamily="34" charset="0"/>
              <a:buChar char="→"/>
              <a:defRPr sz="1200">
                <a:solidFill>
                  <a:schemeClr val="tx2"/>
                </a:solidFill>
              </a:defRPr>
            </a:lvl2pPr>
            <a:lvl3pPr marL="148500" indent="-148500">
              <a:buFont typeface="Aptos" panose="020B0004020202020204" pitchFamily="34" charset="0"/>
              <a:buChar char="↑"/>
              <a:defRPr sz="1200">
                <a:solidFill>
                  <a:schemeClr val="tx2"/>
                </a:solidFill>
              </a:defRPr>
            </a:lvl3pPr>
            <a:lvl4pPr marL="148500" indent="-148500">
              <a:buFont typeface="Aptos" panose="020B0004020202020204" pitchFamily="34" charset="0"/>
              <a:buChar char="←"/>
              <a:defRPr sz="1200" b="0">
                <a:solidFill>
                  <a:schemeClr val="tx2"/>
                </a:solidFill>
              </a:defRPr>
            </a:lvl4pPr>
            <a:lvl5pPr marL="148500" indent="-148500">
              <a:buFont typeface="Aptos" panose="020B0004020202020204" pitchFamily="34" charset="0"/>
              <a:buChar char="↓"/>
              <a:defRPr sz="1200">
                <a:solidFill>
                  <a:schemeClr val="tx2"/>
                </a:solidFill>
              </a:defRPr>
            </a:lvl5pPr>
          </a:lstStyle>
          <a:p>
            <a:pPr lvl="0"/>
            <a:r>
              <a:rPr lang="de-DE"/>
              <a:t>Bildlegende, über Listenebene erhöhen erhält man Pfeile für alle Richtungen (rechts, oben, links, unten)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567804101"/>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548">
          <p15:clr>
            <a:srgbClr val="FBAE40"/>
          </p15:clr>
        </p15:guide>
        <p15:guide id="8" orient="horz" pos="3884">
          <p15:clr>
            <a:srgbClr val="FBAE40"/>
          </p15:clr>
        </p15:guide>
        <p15:guide id="9" pos="3908">
          <p15:clr>
            <a:srgbClr val="FBAE40"/>
          </p15:clr>
        </p15:guide>
        <p15:guide id="10" pos="368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chlussseite">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592122973"/>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6" name="Rechteck: abgerundete Ecken 25">
            <a:extLst>
              <a:ext uri="{FF2B5EF4-FFF2-40B4-BE49-F238E27FC236}">
                <a16:creationId xmlns:a16="http://schemas.microsoft.com/office/drawing/2014/main" id="{4BB78280-C6B8-3574-E32F-014F3AAFDA36}"/>
              </a:ext>
            </a:extLst>
          </p:cNvPr>
          <p:cNvSpPr/>
          <p:nvPr userDrawn="1"/>
        </p:nvSpPr>
        <p:spPr>
          <a:xfrm>
            <a:off x="5126203" y="1437085"/>
            <a:ext cx="3289028" cy="3159919"/>
          </a:xfrm>
          <a:prstGeom prst="roundRect">
            <a:avLst>
              <a:gd name="adj" fmla="val 4699"/>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9F0DF"/>
              </a:solidFill>
              <a:effectLst/>
              <a:uLnTx/>
              <a:uFillTx/>
              <a:latin typeface="Aptos"/>
              <a:ea typeface="+mn-ea"/>
              <a:cs typeface="+mn-cs"/>
            </a:endParaRPr>
          </a:p>
        </p:txBody>
      </p:sp>
      <p:sp>
        <p:nvSpPr>
          <p:cNvPr id="6" name="Textplatzhalter 17">
            <a:extLst>
              <a:ext uri="{FF2B5EF4-FFF2-40B4-BE49-F238E27FC236}">
                <a16:creationId xmlns:a16="http://schemas.microsoft.com/office/drawing/2014/main" id="{4A7B1D09-2BEA-8C1D-B4DE-C7890AFFC35F}"/>
              </a:ext>
            </a:extLst>
          </p:cNvPr>
          <p:cNvSpPr>
            <a:spLocks noGrp="1"/>
          </p:cNvSpPr>
          <p:nvPr>
            <p:ph type="body" sz="quarter" idx="28"/>
          </p:nvPr>
        </p:nvSpPr>
        <p:spPr>
          <a:xfrm>
            <a:off x="5323264" y="1735583"/>
            <a:ext cx="2894906" cy="588623"/>
          </a:xfrm>
          <a:prstGeom prst="rect">
            <a:avLst/>
          </a:prstGeom>
          <a:noFill/>
        </p:spPr>
        <p:txBody>
          <a:bodyPr wrap="square" lIns="0" tIns="0" rIns="0" bIns="0" anchor="t">
            <a:spAutoFit/>
          </a:bodyPr>
          <a:lstStyle>
            <a:lvl1pPr>
              <a:defRPr sz="2250">
                <a:latin typeface="+mj-lt"/>
              </a:defRPr>
            </a:lvl1pPr>
            <a:lvl2pPr marL="0" indent="0">
              <a:spcBef>
                <a:spcPts val="1050"/>
              </a:spcBef>
              <a:buClrTx/>
              <a:buFont typeface="Aptos" panose="020B0004020202020204" pitchFamily="34" charset="0"/>
              <a:buNone/>
              <a:defRPr sz="1500">
                <a:solidFill>
                  <a:schemeClr val="tx1"/>
                </a:solidFill>
              </a:defRPr>
            </a:lvl2pPr>
            <a:lvl3pPr marL="0" indent="0">
              <a:spcBef>
                <a:spcPts val="1350"/>
              </a:spcBef>
              <a:buClrTx/>
              <a:buFont typeface="Aptos" panose="020B0004020202020204" pitchFamily="34" charset="0"/>
              <a:buNone/>
              <a:defRPr sz="1200">
                <a:solidFill>
                  <a:schemeClr val="tx1"/>
                </a:solidFill>
              </a:defRPr>
            </a:lvl3pPr>
            <a:lvl4pPr marL="148500" indent="-148500">
              <a:buClr>
                <a:schemeClr val="tx2"/>
              </a:buClr>
              <a:buFont typeface="Aptos" panose="020B0004020202020204" pitchFamily="34" charset="0"/>
              <a:buChar char="→"/>
              <a:defRPr>
                <a:solidFill>
                  <a:schemeClr val="tx1"/>
                </a:solidFill>
              </a:defRPr>
            </a:lvl4pPr>
            <a:lvl5pPr marL="297000" indent="-148500">
              <a:buClrTx/>
              <a:buFont typeface="Aptos" panose="020B0004020202020204" pitchFamily="34" charset="0"/>
              <a:buChar char="↘"/>
              <a:defRPr sz="1200"/>
            </a:lvl5pPr>
          </a:lstStyle>
          <a:p>
            <a:pPr lvl="0"/>
            <a:r>
              <a:rPr lang="de-DE"/>
              <a:t>Mastertextformat bearbeiten</a:t>
            </a: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2999465" y="1437085"/>
            <a:ext cx="2045738" cy="1539460"/>
          </a:xfrm>
          <a:prstGeom prst="roundRect">
            <a:avLst>
              <a:gd name="adj" fmla="val 9645"/>
            </a:avLst>
          </a:prstGeom>
          <a:solidFill>
            <a:schemeClr val="accent2"/>
          </a:solidFill>
        </p:spPr>
        <p:txBody>
          <a:bodyPr lIns="36000" tIns="144000" rIns="36000" bIns="108000" anchor="b">
            <a:noAutofit/>
          </a:bodyPr>
          <a:lstStyle>
            <a:lvl1pPr>
              <a:spcBef>
                <a:spcPts val="0"/>
              </a:spcBef>
              <a:defRPr sz="1050"/>
            </a:lvl1pPr>
            <a:lvl2pPr marL="148500" indent="-148500">
              <a:spcBef>
                <a:spcPts val="0"/>
              </a:spcBef>
              <a:buClrTx/>
              <a:buFont typeface="Aptos" panose="020B0004020202020204" pitchFamily="34" charset="0"/>
              <a:buChar char="→"/>
              <a:defRPr sz="1050">
                <a:solidFill>
                  <a:schemeClr val="tx1"/>
                </a:solidFill>
              </a:defRPr>
            </a:lvl2pPr>
            <a:lvl3pPr marL="148500" indent="-148500">
              <a:spcBef>
                <a:spcPts val="0"/>
              </a:spcBef>
              <a:buClrTx/>
              <a:buFont typeface="Aptos" panose="020B0004020202020204" pitchFamily="34" charset="0"/>
              <a:buChar char="↑"/>
              <a:defRPr sz="1050">
                <a:solidFill>
                  <a:schemeClr val="tx1"/>
                </a:solidFill>
              </a:defRPr>
            </a:lvl3pPr>
            <a:lvl4pPr marL="148500" indent="-148500">
              <a:spcBef>
                <a:spcPts val="0"/>
              </a:spcBef>
              <a:buClrTx/>
              <a:buFont typeface="Aptos" panose="020B0004020202020204" pitchFamily="34" charset="0"/>
              <a:buChar char="←"/>
              <a:defRPr sz="1050">
                <a:solidFill>
                  <a:schemeClr val="tx1"/>
                </a:solidFill>
              </a:defRPr>
            </a:lvl4pPr>
            <a:lvl5pPr marL="148500" indent="-148500">
              <a:spcBef>
                <a:spcPts val="0"/>
              </a:spcBef>
              <a:buClrTx/>
              <a:buFont typeface="Aptos" panose="020B0004020202020204" pitchFamily="34" charset="0"/>
              <a:buChar char="↓"/>
              <a:defRPr sz="105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7" name="Textplatzhalter 17">
            <a:extLst>
              <a:ext uri="{FF2B5EF4-FFF2-40B4-BE49-F238E27FC236}">
                <a16:creationId xmlns:a16="http://schemas.microsoft.com/office/drawing/2014/main" id="{6E218B61-A8EF-8E74-0C24-F924ED76EAC9}"/>
              </a:ext>
            </a:extLst>
          </p:cNvPr>
          <p:cNvSpPr>
            <a:spLocks noGrp="1"/>
          </p:cNvSpPr>
          <p:nvPr>
            <p:ph type="body" sz="quarter" idx="20"/>
          </p:nvPr>
        </p:nvSpPr>
        <p:spPr>
          <a:xfrm>
            <a:off x="872729" y="3057545"/>
            <a:ext cx="2045737" cy="1539460"/>
          </a:xfrm>
          <a:prstGeom prst="roundRect">
            <a:avLst>
              <a:gd name="adj" fmla="val 9645"/>
            </a:avLst>
          </a:prstGeom>
          <a:solidFill>
            <a:schemeClr val="accent4"/>
          </a:solidFill>
        </p:spPr>
        <p:txBody>
          <a:bodyPr lIns="36000" tIns="144000" rIns="36000" bIns="108000" anchor="b">
            <a:noAutofit/>
          </a:bodyPr>
          <a:lstStyle>
            <a:lvl1pPr>
              <a:spcBef>
                <a:spcPts val="0"/>
              </a:spcBef>
              <a:defRPr sz="1050"/>
            </a:lvl1pPr>
            <a:lvl2pPr>
              <a:spcBef>
                <a:spcPts val="0"/>
              </a:spcBef>
              <a:buClrTx/>
              <a:defRPr sz="1050"/>
            </a:lvl2pPr>
            <a:lvl3pPr marL="148500" indent="-148500">
              <a:spcBef>
                <a:spcPts val="0"/>
              </a:spcBef>
              <a:buFont typeface="Aptos" panose="020B0004020202020204" pitchFamily="34" charset="0"/>
              <a:buChar char="↑"/>
              <a:defRPr sz="1050"/>
            </a:lvl3pPr>
            <a:lvl4pPr marL="148500" indent="-148500">
              <a:spcBef>
                <a:spcPts val="0"/>
              </a:spcBef>
              <a:buFont typeface="Aptos" panose="020B0004020202020204" pitchFamily="34" charset="0"/>
              <a:buChar char="←"/>
              <a:defRPr sz="1050">
                <a:solidFill>
                  <a:schemeClr val="tx1"/>
                </a:solidFill>
              </a:defRPr>
            </a:lvl4pPr>
            <a:lvl5pPr marL="148500" indent="-148500">
              <a:spcBef>
                <a:spcPts val="0"/>
              </a:spcBef>
              <a:buFont typeface="Aptos" panose="020B0004020202020204" pitchFamily="34" charset="0"/>
              <a:buChar char="↓"/>
              <a:defRPr sz="105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9" name="Bildplatzhalter 6">
            <a:extLst>
              <a:ext uri="{FF2B5EF4-FFF2-40B4-BE49-F238E27FC236}">
                <a16:creationId xmlns:a16="http://schemas.microsoft.com/office/drawing/2014/main" id="{0F934179-F0AC-8E51-ABF4-211098CC3013}"/>
              </a:ext>
            </a:extLst>
          </p:cNvPr>
          <p:cNvSpPr>
            <a:spLocks noGrp="1"/>
          </p:cNvSpPr>
          <p:nvPr>
            <p:ph type="pic" sz="quarter" idx="22"/>
          </p:nvPr>
        </p:nvSpPr>
        <p:spPr>
          <a:xfrm>
            <a:off x="872729" y="1437085"/>
            <a:ext cx="2045737" cy="1539460"/>
          </a:xfrm>
          <a:prstGeom prst="roundRect">
            <a:avLst>
              <a:gd name="adj" fmla="val 9645"/>
            </a:avLst>
          </a:prstGeom>
          <a:solidFill>
            <a:schemeClr val="accent1"/>
          </a:solidFill>
        </p:spPr>
        <p:txBody>
          <a:bodyPr>
            <a:noAutofit/>
          </a:bodyPr>
          <a:lstStyle/>
          <a:p>
            <a:endParaRPr lang="en-US"/>
          </a:p>
        </p:txBody>
      </p:sp>
      <p:sp>
        <p:nvSpPr>
          <p:cNvPr id="31" name="Bildplatzhalter 6">
            <a:extLst>
              <a:ext uri="{FF2B5EF4-FFF2-40B4-BE49-F238E27FC236}">
                <a16:creationId xmlns:a16="http://schemas.microsoft.com/office/drawing/2014/main" id="{C983857A-54F1-9204-B593-8F7A48ED2816}"/>
              </a:ext>
            </a:extLst>
          </p:cNvPr>
          <p:cNvSpPr>
            <a:spLocks noGrp="1"/>
          </p:cNvSpPr>
          <p:nvPr>
            <p:ph type="pic" sz="quarter" idx="24"/>
          </p:nvPr>
        </p:nvSpPr>
        <p:spPr>
          <a:xfrm>
            <a:off x="2999465" y="3057545"/>
            <a:ext cx="2045738" cy="1539460"/>
          </a:xfrm>
          <a:prstGeom prst="roundRect">
            <a:avLst>
              <a:gd name="adj" fmla="val 9645"/>
            </a:avLst>
          </a:prstGeom>
          <a:solidFill>
            <a:schemeClr val="accent1"/>
          </a:solidFill>
        </p:spPr>
        <p:txBody>
          <a:bodyPr>
            <a:noAutofit/>
          </a:bodyPr>
          <a:lstStyle/>
          <a:p>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24" name="Textfeld 23">
            <a:extLst>
              <a:ext uri="{FF2B5EF4-FFF2-40B4-BE49-F238E27FC236}">
                <a16:creationId xmlns:a16="http://schemas.microsoft.com/office/drawing/2014/main" id="{3BAFF2D9-C164-3551-EB86-4BC831F24DE8}"/>
              </a:ext>
            </a:extLst>
          </p:cNvPr>
          <p:cNvSpPr txBox="1"/>
          <p:nvPr userDrawn="1"/>
        </p:nvSpPr>
        <p:spPr>
          <a:xfrm>
            <a:off x="5323265" y="4294506"/>
            <a:ext cx="1179425" cy="184666"/>
          </a:xfrm>
          <a:prstGeom prst="rect">
            <a:avLst/>
          </a:prstGeom>
          <a:noFill/>
        </p:spPr>
        <p:txBody>
          <a:bodyPr wrap="non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rgbClr val="003F48"/>
                </a:solidFill>
                <a:effectLst/>
                <a:uLnTx/>
                <a:uFillTx/>
                <a:latin typeface="Aptos"/>
                <a:ea typeface="+mn-ea"/>
                <a:cs typeface="+mn-cs"/>
              </a:rPr>
              <a:t>vitrea-health.com</a:t>
            </a:r>
            <a:endParaRPr kumimoji="0" lang="en-US" sz="1200" b="0" i="0" u="none" strike="noStrike" kern="1200" cap="none" spc="0" normalizeH="0" baseline="0" noProof="0">
              <a:ln>
                <a:noFill/>
              </a:ln>
              <a:solidFill>
                <a:srgbClr val="003F48"/>
              </a:solidFill>
              <a:effectLst/>
              <a:uLnTx/>
              <a:uFillTx/>
              <a:latin typeface="Aptos"/>
              <a:ea typeface="+mn-ea"/>
              <a:cs typeface="+mn-cs"/>
            </a:endParaRPr>
          </a:p>
        </p:txBody>
      </p:sp>
      <p:sp>
        <p:nvSpPr>
          <p:cNvPr id="25" name="Freihandform: Form 24">
            <a:extLst>
              <a:ext uri="{FF2B5EF4-FFF2-40B4-BE49-F238E27FC236}">
                <a16:creationId xmlns:a16="http://schemas.microsoft.com/office/drawing/2014/main" id="{E21011ED-8B52-1E93-E056-7673BFFC01AA}"/>
              </a:ext>
            </a:extLst>
          </p:cNvPr>
          <p:cNvSpPr/>
          <p:nvPr userDrawn="1"/>
        </p:nvSpPr>
        <p:spPr>
          <a:xfrm>
            <a:off x="7584788" y="4012938"/>
            <a:ext cx="444170" cy="421903"/>
          </a:xfrm>
          <a:custGeom>
            <a:avLst/>
            <a:gdLst>
              <a:gd name="connsiteX0" fmla="*/ 988790 w 1375600"/>
              <a:gd name="connsiteY0" fmla="*/ 530352 h 1306639"/>
              <a:gd name="connsiteX1" fmla="*/ 916210 w 1375600"/>
              <a:gd name="connsiteY1" fmla="*/ 530352 h 1306639"/>
              <a:gd name="connsiteX2" fmla="*/ 731425 w 1375600"/>
              <a:gd name="connsiteY2" fmla="*/ 585788 h 1306639"/>
              <a:gd name="connsiteX3" fmla="*/ 801910 w 1375600"/>
              <a:gd name="connsiteY3" fmla="*/ 381571 h 1306639"/>
              <a:gd name="connsiteX4" fmla="*/ 801910 w 1375600"/>
              <a:gd name="connsiteY4" fmla="*/ 0 h 1306639"/>
              <a:gd name="connsiteX5" fmla="*/ 573596 w 1375600"/>
              <a:gd name="connsiteY5" fmla="*/ 0 h 1306639"/>
              <a:gd name="connsiteX6" fmla="*/ 573596 w 1375600"/>
              <a:gd name="connsiteY6" fmla="*/ 359569 h 1306639"/>
              <a:gd name="connsiteX7" fmla="*/ 401860 w 1375600"/>
              <a:gd name="connsiteY7" fmla="*/ 530352 h 1306639"/>
              <a:gd name="connsiteX8" fmla="*/ 0 w 1375600"/>
              <a:gd name="connsiteY8" fmla="*/ 530352 h 1306639"/>
              <a:gd name="connsiteX9" fmla="*/ 0 w 1375600"/>
              <a:gd name="connsiteY9" fmla="*/ 715137 h 1306639"/>
              <a:gd name="connsiteX10" fmla="*/ 190 w 1375600"/>
              <a:gd name="connsiteY10" fmla="*/ 715137 h 1306639"/>
              <a:gd name="connsiteX11" fmla="*/ 398240 w 1375600"/>
              <a:gd name="connsiteY11" fmla="*/ 711518 h 1306639"/>
              <a:gd name="connsiteX12" fmla="*/ 420243 w 1375600"/>
              <a:gd name="connsiteY12" fmla="*/ 764667 h 1306639"/>
              <a:gd name="connsiteX13" fmla="*/ 135826 w 1375600"/>
              <a:gd name="connsiteY13" fmla="*/ 1040987 h 1306639"/>
              <a:gd name="connsiteX14" fmla="*/ 267271 w 1375600"/>
              <a:gd name="connsiteY14" fmla="*/ 1171670 h 1306639"/>
              <a:gd name="connsiteX15" fmla="*/ 546259 w 1375600"/>
              <a:gd name="connsiteY15" fmla="*/ 889159 h 1306639"/>
              <a:gd name="connsiteX16" fmla="*/ 599599 w 1375600"/>
              <a:gd name="connsiteY16" fmla="*/ 911257 h 1306639"/>
              <a:gd name="connsiteX17" fmla="*/ 595027 w 1375600"/>
              <a:gd name="connsiteY17" fmla="*/ 1306640 h 1306639"/>
              <a:gd name="connsiteX18" fmla="*/ 780859 w 1375600"/>
              <a:gd name="connsiteY18" fmla="*/ 1306640 h 1306639"/>
              <a:gd name="connsiteX19" fmla="*/ 780859 w 1375600"/>
              <a:gd name="connsiteY19" fmla="*/ 1306354 h 1306639"/>
              <a:gd name="connsiteX20" fmla="*/ 777240 w 1375600"/>
              <a:gd name="connsiteY20" fmla="*/ 910685 h 1306639"/>
              <a:gd name="connsiteX21" fmla="*/ 830675 w 1375600"/>
              <a:gd name="connsiteY21" fmla="*/ 888778 h 1306639"/>
              <a:gd name="connsiteX22" fmla="*/ 1108519 w 1375600"/>
              <a:gd name="connsiteY22" fmla="*/ 1171670 h 1306639"/>
              <a:gd name="connsiteX23" fmla="*/ 1239964 w 1375600"/>
              <a:gd name="connsiteY23" fmla="*/ 1040987 h 1306639"/>
              <a:gd name="connsiteX24" fmla="*/ 1239869 w 1375600"/>
              <a:gd name="connsiteY24" fmla="*/ 1040987 h 1306639"/>
              <a:gd name="connsiteX25" fmla="*/ 955834 w 1375600"/>
              <a:gd name="connsiteY25" fmla="*/ 763524 h 1306639"/>
              <a:gd name="connsiteX26" fmla="*/ 978027 w 1375600"/>
              <a:gd name="connsiteY26" fmla="*/ 710470 h 1306639"/>
              <a:gd name="connsiteX27" fmla="*/ 1375601 w 1375600"/>
              <a:gd name="connsiteY27" fmla="*/ 715042 h 1306639"/>
              <a:gd name="connsiteX28" fmla="*/ 1375601 w 1375600"/>
              <a:gd name="connsiteY28" fmla="*/ 530257 h 1306639"/>
              <a:gd name="connsiteX29" fmla="*/ 988695 w 1375600"/>
              <a:gd name="connsiteY29" fmla="*/ 530257 h 1306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5600" h="1306639">
                <a:moveTo>
                  <a:pt x="988790" y="530352"/>
                </a:moveTo>
                <a:lnTo>
                  <a:pt x="916210" y="530352"/>
                </a:lnTo>
                <a:cubicBezTo>
                  <a:pt x="847915" y="530352"/>
                  <a:pt x="784384" y="550831"/>
                  <a:pt x="731425" y="585788"/>
                </a:cubicBezTo>
                <a:cubicBezTo>
                  <a:pt x="775621" y="529400"/>
                  <a:pt x="801910" y="458534"/>
                  <a:pt x="801910" y="381571"/>
                </a:cubicBezTo>
                <a:lnTo>
                  <a:pt x="801910" y="0"/>
                </a:lnTo>
                <a:lnTo>
                  <a:pt x="573596" y="0"/>
                </a:lnTo>
                <a:lnTo>
                  <a:pt x="573596" y="359569"/>
                </a:lnTo>
                <a:cubicBezTo>
                  <a:pt x="573596" y="453866"/>
                  <a:pt x="496729" y="530352"/>
                  <a:pt x="401860" y="530352"/>
                </a:cubicBezTo>
                <a:lnTo>
                  <a:pt x="0" y="530352"/>
                </a:lnTo>
                <a:lnTo>
                  <a:pt x="0" y="715137"/>
                </a:lnTo>
                <a:lnTo>
                  <a:pt x="190" y="715137"/>
                </a:lnTo>
                <a:lnTo>
                  <a:pt x="398240" y="711518"/>
                </a:lnTo>
                <a:cubicBezTo>
                  <a:pt x="428625" y="712661"/>
                  <a:pt x="440245" y="744665"/>
                  <a:pt x="420243" y="764667"/>
                </a:cubicBezTo>
                <a:lnTo>
                  <a:pt x="135826" y="1040987"/>
                </a:lnTo>
                <a:lnTo>
                  <a:pt x="267271" y="1171670"/>
                </a:lnTo>
                <a:lnTo>
                  <a:pt x="546259" y="889159"/>
                </a:lnTo>
                <a:cubicBezTo>
                  <a:pt x="568547" y="868585"/>
                  <a:pt x="599504" y="883063"/>
                  <a:pt x="599599" y="911257"/>
                </a:cubicBezTo>
                <a:lnTo>
                  <a:pt x="595027" y="1306640"/>
                </a:lnTo>
                <a:lnTo>
                  <a:pt x="780859" y="1306640"/>
                </a:lnTo>
                <a:lnTo>
                  <a:pt x="780859" y="1306354"/>
                </a:lnTo>
                <a:lnTo>
                  <a:pt x="777240" y="910685"/>
                </a:lnTo>
                <a:cubicBezTo>
                  <a:pt x="778383" y="880396"/>
                  <a:pt x="810577" y="868966"/>
                  <a:pt x="830675" y="888778"/>
                </a:cubicBezTo>
                <a:lnTo>
                  <a:pt x="1108519" y="1171670"/>
                </a:lnTo>
                <a:lnTo>
                  <a:pt x="1239964" y="1040987"/>
                </a:lnTo>
                <a:lnTo>
                  <a:pt x="1239869" y="1040987"/>
                </a:lnTo>
                <a:cubicBezTo>
                  <a:pt x="1239869" y="1040987"/>
                  <a:pt x="955834" y="763524"/>
                  <a:pt x="955834" y="763524"/>
                </a:cubicBezTo>
                <a:cubicBezTo>
                  <a:pt x="935164" y="741331"/>
                  <a:pt x="949738" y="710565"/>
                  <a:pt x="978027" y="710470"/>
                </a:cubicBezTo>
                <a:lnTo>
                  <a:pt x="1375601" y="715042"/>
                </a:lnTo>
                <a:lnTo>
                  <a:pt x="1375601" y="530257"/>
                </a:lnTo>
                <a:lnTo>
                  <a:pt x="988695" y="530257"/>
                </a:lnTo>
                <a:close/>
              </a:path>
            </a:pathLst>
          </a:custGeom>
          <a:solidFill>
            <a:schemeClr val="tx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AT" sz="1350" b="0" i="0" u="none" strike="noStrike" kern="1200" cap="none" spc="0" normalizeH="0" baseline="0" noProof="0">
              <a:ln>
                <a:noFill/>
              </a:ln>
              <a:solidFill>
                <a:srgbClr val="003F48"/>
              </a:solidFill>
              <a:effectLst/>
              <a:uLnTx/>
              <a:uFillTx/>
              <a:latin typeface="Aptos"/>
              <a:ea typeface="+mn-ea"/>
              <a:cs typeface="+mn-cs"/>
            </a:endParaRPr>
          </a:p>
        </p:txBody>
      </p:sp>
    </p:spTree>
    <p:extLst>
      <p:ext uri="{BB962C8B-B14F-4D97-AF65-F5344CB8AC3E}">
        <p14:creationId xmlns:p14="http://schemas.microsoft.com/office/powerpoint/2010/main" val="1002568581"/>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7" orient="horz" pos="1207">
          <p15:clr>
            <a:srgbClr val="FBAE40"/>
          </p15:clr>
        </p15:guide>
        <p15:guide id="8" orient="horz" pos="3861">
          <p15:clr>
            <a:srgbClr val="FBAE40"/>
          </p15:clr>
        </p15:guide>
        <p15:guide id="9" orient="horz" pos="867">
          <p15:clr>
            <a:srgbClr val="FBAE40"/>
          </p15:clr>
        </p15:guide>
        <p15:guide id="10" pos="5405">
          <p15:clr>
            <a:srgbClr val="FBAE40"/>
          </p15:clr>
        </p15:guide>
        <p15:guide id="11" pos="556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3404481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cSld name="Titelfolie">
    <p:spTree>
      <p:nvGrpSpPr>
        <p:cNvPr id="1" name=""/>
        <p:cNvGrpSpPr/>
        <p:nvPr/>
      </p:nvGrpSpPr>
      <p:grpSpPr>
        <a:xfrm>
          <a:off x="0" y="0"/>
          <a:ext cx="0" cy="0"/>
          <a:chOff x="0" y="0"/>
          <a:chExt cx="0" cy="0"/>
        </a:xfrm>
      </p:grpSpPr>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283334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2_Logo dunkel">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6FA6C4E4-23DA-E119-2653-96BC66353FEB}"/>
              </a:ext>
            </a:extLst>
          </p:cNvPr>
          <p:cNvGraphicFramePr>
            <a:graphicFrameLocks noChangeAspect="1"/>
          </p:cNvGraphicFramePr>
          <p:nvPr userDrawn="1">
            <p:custDataLst>
              <p:tags r:id="rId1"/>
            </p:custDataLst>
            <p:extLst>
              <p:ext uri="{D42A27DB-BD31-4B8C-83A1-F6EECF244321}">
                <p14:modId xmlns:p14="http://schemas.microsoft.com/office/powerpoint/2010/main" val="1723482135"/>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6FA6C4E4-23DA-E119-2653-96BC66353FEB}"/>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3" name="Bildplatzhalter 28">
            <a:extLst>
              <a:ext uri="{FF2B5EF4-FFF2-40B4-BE49-F238E27FC236}">
                <a16:creationId xmlns:a16="http://schemas.microsoft.com/office/drawing/2014/main" id="{139B8F56-CAE2-2C60-2481-592660D764DC}"/>
              </a:ext>
            </a:extLst>
          </p:cNvPr>
          <p:cNvSpPr>
            <a:spLocks noGrp="1"/>
          </p:cNvSpPr>
          <p:nvPr>
            <p:ph type="pic" sz="quarter" idx="12" hasCustomPrompt="1"/>
          </p:nvPr>
        </p:nvSpPr>
        <p:spPr>
          <a:xfrm>
            <a:off x="0" y="0"/>
            <a:ext cx="9144000" cy="5143500"/>
          </a:xfrm>
          <a:pattFill prst="wdUpDiag">
            <a:fgClr>
              <a:schemeClr val="accent1"/>
            </a:fgClr>
            <a:bgClr>
              <a:schemeClr val="bg2"/>
            </a:bgClr>
          </a:pattFill>
        </p:spPr>
        <p:txBody>
          <a:bodyPr vert="horz" wrap="square" lIns="0" tIns="0" rIns="0" bIns="0" rtlCol="0" anchor="t" anchorCtr="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lang="en-US" sz="900" dirty="0"/>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endParaRPr lang="en-US"/>
          </a:p>
          <a:p>
            <a:pPr lvl="0"/>
            <a:endParaRPr lang="en-US"/>
          </a:p>
        </p:txBody>
      </p:sp>
      <p:sp>
        <p:nvSpPr>
          <p:cNvPr id="2" name="Titel 1">
            <a:extLst>
              <a:ext uri="{FF2B5EF4-FFF2-40B4-BE49-F238E27FC236}">
                <a16:creationId xmlns:a16="http://schemas.microsoft.com/office/drawing/2014/main" id="{A5B12832-2148-B918-D9F7-BCEC406BDCB4}"/>
              </a:ext>
            </a:extLst>
          </p:cNvPr>
          <p:cNvSpPr>
            <a:spLocks noGrp="1"/>
          </p:cNvSpPr>
          <p:nvPr>
            <p:ph type="ctrTitle"/>
          </p:nvPr>
        </p:nvSpPr>
        <p:spPr>
          <a:xfrm>
            <a:off x="845344" y="1490602"/>
            <a:ext cx="3726656" cy="934871"/>
          </a:xfrm>
        </p:spPr>
        <p:txBody>
          <a:bodyPr vert="horz" anchor="b"/>
          <a:lstStyle>
            <a:lvl1pPr algn="l">
              <a:defRPr sz="3375">
                <a:solidFill>
                  <a:schemeClr val="tx1"/>
                </a:solidFill>
              </a:defRPr>
            </a:lvl1pPr>
          </a:lstStyle>
          <a:p>
            <a:r>
              <a:rPr lang="de-DE"/>
              <a:t>Mastertitelformat bearbeiten</a:t>
            </a:r>
            <a:endParaRPr lang="en-US"/>
          </a:p>
        </p:txBody>
      </p:sp>
      <p:sp>
        <p:nvSpPr>
          <p:cNvPr id="3" name="Untertitel 2">
            <a:extLst>
              <a:ext uri="{FF2B5EF4-FFF2-40B4-BE49-F238E27FC236}">
                <a16:creationId xmlns:a16="http://schemas.microsoft.com/office/drawing/2014/main" id="{A2B2B4F6-33A1-3B12-BCD7-4D241DD17439}"/>
              </a:ext>
            </a:extLst>
          </p:cNvPr>
          <p:cNvSpPr>
            <a:spLocks noGrp="1"/>
          </p:cNvSpPr>
          <p:nvPr>
            <p:ph type="subTitle" idx="1"/>
          </p:nvPr>
        </p:nvSpPr>
        <p:spPr>
          <a:xfrm>
            <a:off x="845344" y="2425472"/>
            <a:ext cx="3726656" cy="307664"/>
          </a:xfrm>
        </p:spPr>
        <p:txBody>
          <a:bodyPr tIns="126000"/>
          <a:lstStyle>
            <a:lvl1pPr marL="0" indent="0" algn="l">
              <a:buNone/>
              <a:defRPr sz="135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a:p>
        </p:txBody>
      </p:sp>
      <p:sp>
        <p:nvSpPr>
          <p:cNvPr id="5" name="Tabellenplatzhalter 22">
            <a:extLst>
              <a:ext uri="{FF2B5EF4-FFF2-40B4-BE49-F238E27FC236}">
                <a16:creationId xmlns:a16="http://schemas.microsoft.com/office/drawing/2014/main" id="{D3841467-F5A2-1B7C-A08A-E13C489ADADA}"/>
              </a:ext>
            </a:extLst>
          </p:cNvPr>
          <p:cNvSpPr>
            <a:spLocks noGrp="1" noChangeAspect="1"/>
          </p:cNvSpPr>
          <p:nvPr>
            <p:ph type="tbl" sz="quarter" idx="15"/>
          </p:nvPr>
        </p:nvSpPr>
        <p:spPr>
          <a:xfrm>
            <a:off x="845344" y="4279920"/>
            <a:ext cx="1897262"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881518220"/>
      </p:ext>
    </p:extLst>
  </p:cSld>
  <p:clrMapOvr>
    <a:masterClrMapping/>
  </p:clrMapOvr>
  <p:extLst>
    <p:ext uri="{DCECCB84-F9BA-43D5-87BE-67443E8EF086}">
      <p15:sldGuideLst xmlns:p15="http://schemas.microsoft.com/office/powerpoint/2012/main">
        <p15:guide id="2" pos="710">
          <p15:clr>
            <a:srgbClr val="FBAE40"/>
          </p15:clr>
        </p15:guide>
        <p15:guide id="3"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5"/>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0"/>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267691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8"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4"/>
            <a:ext cx="6457950" cy="1151545"/>
          </a:xfrm>
        </p:spPr>
        <p:txBody>
          <a:bodyPr anchor="t">
            <a:normAutofit/>
          </a:bodyPr>
          <a:lstStyle>
            <a:lvl1pPr>
              <a:defRPr sz="2700" b="1" cap="none" spc="0">
                <a:ln w="0"/>
                <a:solidFill>
                  <a:schemeClr val="bg1"/>
                </a:solidFill>
                <a:effectLst/>
              </a:defRPr>
            </a:lvl1pPr>
          </a:lstStyle>
          <a:p>
            <a:r>
              <a:rPr lang="de-DE"/>
              <a:t>Titelmasterformat durch Klicken bearbeiten</a:t>
            </a:r>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1265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C7558A8D-A24E-487E-A2E4-D0B635C47F6D}"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4946836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8723314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94743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6F6D906-66E9-420B-8285-14532F5216E4}"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32046831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6F6D906-66E9-420B-8285-14532F5216E4}"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12649615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36F6D906-66E9-420B-8285-14532F5216E4}"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25973910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6F6D906-66E9-420B-8285-14532F5216E4}" type="datetimeFigureOut">
              <a:rPr lang="de-DE" smtClean="0"/>
              <a:t>07.04.2026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1978533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6F6D906-66E9-420B-8285-14532F5216E4}" type="datetimeFigureOut">
              <a:rPr lang="de-DE" smtClean="0"/>
              <a:t>07.04.2026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1087049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3">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6FA6C4E4-23DA-E119-2653-96BC66353FEB}"/>
              </a:ext>
            </a:extLst>
          </p:cNvPr>
          <p:cNvGraphicFramePr>
            <a:graphicFrameLocks noChangeAspect="1"/>
          </p:cNvGraphicFramePr>
          <p:nvPr userDrawn="1">
            <p:custDataLst>
              <p:tags r:id="rId1"/>
            </p:custDataLst>
            <p:extLst>
              <p:ext uri="{D42A27DB-BD31-4B8C-83A1-F6EECF244321}">
                <p14:modId xmlns:p14="http://schemas.microsoft.com/office/powerpoint/2010/main" val="3683202212"/>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6FA6C4E4-23DA-E119-2653-96BC66353FEB}"/>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3" name="Bildplatzhalter 28">
            <a:extLst>
              <a:ext uri="{FF2B5EF4-FFF2-40B4-BE49-F238E27FC236}">
                <a16:creationId xmlns:a16="http://schemas.microsoft.com/office/drawing/2014/main" id="{139B8F56-CAE2-2C60-2481-592660D764DC}"/>
              </a:ext>
            </a:extLst>
          </p:cNvPr>
          <p:cNvSpPr>
            <a:spLocks noGrp="1"/>
          </p:cNvSpPr>
          <p:nvPr>
            <p:ph type="pic" sz="quarter" idx="12" hasCustomPrompt="1"/>
          </p:nvPr>
        </p:nvSpPr>
        <p:spPr>
          <a:xfrm>
            <a:off x="0" y="0"/>
            <a:ext cx="6300788" cy="3138488"/>
          </a:xfrm>
          <a:pattFill prst="wdUpDiag">
            <a:fgClr>
              <a:schemeClr val="accent1"/>
            </a:fgClr>
            <a:bgClr>
              <a:schemeClr val="bg2"/>
            </a:bgClr>
          </a:pattFill>
        </p:spPr>
        <p:txBody>
          <a:bodyPr vert="horz" wrap="square" lIns="144000" tIns="144000" rIns="144000" bIns="0" rtlCol="0" anchor="t" anchorCtr="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lang="en-US" sz="900"/>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endParaRPr lang="en-US"/>
          </a:p>
        </p:txBody>
      </p:sp>
      <p:sp>
        <p:nvSpPr>
          <p:cNvPr id="5" name="Tabellenplatzhalter 22">
            <a:extLst>
              <a:ext uri="{FF2B5EF4-FFF2-40B4-BE49-F238E27FC236}">
                <a16:creationId xmlns:a16="http://schemas.microsoft.com/office/drawing/2014/main" id="{D3841467-F5A2-1B7C-A08A-E13C489ADADA}"/>
              </a:ext>
            </a:extLst>
          </p:cNvPr>
          <p:cNvSpPr>
            <a:spLocks noGrp="1" noChangeAspect="1"/>
          </p:cNvSpPr>
          <p:nvPr>
            <p:ph type="tbl" sz="quarter" idx="15"/>
          </p:nvPr>
        </p:nvSpPr>
        <p:spPr>
          <a:xfrm>
            <a:off x="6300788" y="4422801"/>
            <a:ext cx="2564606"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 name="Titel 1">
            <a:extLst>
              <a:ext uri="{FF2B5EF4-FFF2-40B4-BE49-F238E27FC236}">
                <a16:creationId xmlns:a16="http://schemas.microsoft.com/office/drawing/2014/main" id="{A5B12832-2148-B918-D9F7-BCEC406BDCB4}"/>
              </a:ext>
            </a:extLst>
          </p:cNvPr>
          <p:cNvSpPr>
            <a:spLocks noGrp="1"/>
          </p:cNvSpPr>
          <p:nvPr>
            <p:ph type="ctrTitle"/>
          </p:nvPr>
        </p:nvSpPr>
        <p:spPr>
          <a:xfrm>
            <a:off x="413147" y="4033777"/>
            <a:ext cx="5104209" cy="934871"/>
          </a:xfrm>
        </p:spPr>
        <p:txBody>
          <a:bodyPr vert="horz" anchor="t"/>
          <a:lstStyle>
            <a:lvl1pPr algn="l">
              <a:defRPr sz="3375">
                <a:solidFill>
                  <a:schemeClr val="tx1"/>
                </a:solidFill>
              </a:defRPr>
            </a:lvl1pPr>
          </a:lstStyle>
          <a:p>
            <a:r>
              <a:rPr lang="de-DE"/>
              <a:t>Mastertitelformat bearbeiten</a:t>
            </a:r>
          </a:p>
        </p:txBody>
      </p:sp>
      <p:sp>
        <p:nvSpPr>
          <p:cNvPr id="3" name="Untertitel 2">
            <a:extLst>
              <a:ext uri="{FF2B5EF4-FFF2-40B4-BE49-F238E27FC236}">
                <a16:creationId xmlns:a16="http://schemas.microsoft.com/office/drawing/2014/main" id="{A2B2B4F6-33A1-3B12-BCD7-4D241DD17439}"/>
              </a:ext>
            </a:extLst>
          </p:cNvPr>
          <p:cNvSpPr>
            <a:spLocks noGrp="1"/>
          </p:cNvSpPr>
          <p:nvPr>
            <p:ph type="subTitle" idx="1"/>
          </p:nvPr>
        </p:nvSpPr>
        <p:spPr>
          <a:xfrm>
            <a:off x="413147" y="3653409"/>
            <a:ext cx="5104209" cy="380368"/>
          </a:xfrm>
        </p:spPr>
        <p:txBody>
          <a:bodyPr tIns="0" bIns="198000" anchor="b"/>
          <a:lstStyle>
            <a:lvl1pPr marL="0" indent="0" algn="l">
              <a:buNone/>
              <a:defRPr sz="135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p>
        </p:txBody>
      </p:sp>
      <p:sp>
        <p:nvSpPr>
          <p:cNvPr id="16" name="Bildplatzhalter 28">
            <a:extLst>
              <a:ext uri="{FF2B5EF4-FFF2-40B4-BE49-F238E27FC236}">
                <a16:creationId xmlns:a16="http://schemas.microsoft.com/office/drawing/2014/main" id="{58F975D9-6137-DE21-38F4-D5211206CAD7}"/>
              </a:ext>
            </a:extLst>
          </p:cNvPr>
          <p:cNvSpPr>
            <a:spLocks noGrp="1"/>
          </p:cNvSpPr>
          <p:nvPr>
            <p:ph type="pic" sz="quarter" idx="16" hasCustomPrompt="1"/>
          </p:nvPr>
        </p:nvSpPr>
        <p:spPr>
          <a:xfrm>
            <a:off x="6300787" y="0"/>
            <a:ext cx="2843213" cy="3138488"/>
          </a:xfrm>
          <a:pattFill prst="wdUpDiag">
            <a:fgClr>
              <a:schemeClr val="tx1">
                <a:lumMod val="90000"/>
                <a:lumOff val="10000"/>
              </a:schemeClr>
            </a:fgClr>
            <a:bgClr>
              <a:schemeClr val="tx1"/>
            </a:bgClr>
          </a:pattFill>
        </p:spPr>
        <p:txBody>
          <a:bodyPr vert="horz" wrap="square" lIns="144000" tIns="144000" rIns="144000" bIns="144000" rtlCol="0" anchor="t" anchorCtr="0">
            <a:noAutofit/>
          </a:bodyPr>
          <a:lstStyle>
            <a:lvl1pPr>
              <a:defRPr lang="de-DE" sz="900" dirty="0">
                <a:solidFill>
                  <a:schemeClr val="bg1"/>
                </a:solidFill>
              </a:defRPr>
            </a:lvl1pPr>
          </a:lstStyle>
          <a:p>
            <a:r>
              <a:rPr lang="de-DE"/>
              <a:t>Bild von Personen einfügen die zum Thema passen – bitte auf </a:t>
            </a:r>
            <a:r>
              <a:rPr lang="de-DE" err="1"/>
              <a:t>Bildcredits</a:t>
            </a:r>
            <a:r>
              <a:rPr lang="de-DE"/>
              <a:t> achten</a:t>
            </a:r>
          </a:p>
        </p:txBody>
      </p:sp>
    </p:spTree>
    <p:extLst>
      <p:ext uri="{BB962C8B-B14F-4D97-AF65-F5344CB8AC3E}">
        <p14:creationId xmlns:p14="http://schemas.microsoft.com/office/powerpoint/2010/main" val="1044935691"/>
      </p:ext>
    </p:extLst>
  </p:cSld>
  <p:clrMapOvr>
    <a:masterClrMapping/>
  </p:clrMapOvr>
  <p:extLst>
    <p:ext uri="{DCECCB84-F9BA-43D5-87BE-67443E8EF086}">
      <p15:sldGuideLst xmlns:p15="http://schemas.microsoft.com/office/powerpoint/2012/main">
        <p15:guide id="2" pos="347">
          <p15:clr>
            <a:srgbClr val="FBAE40"/>
          </p15:clr>
        </p15:guide>
        <p15:guide id="3" pos="5292">
          <p15:clr>
            <a:srgbClr val="FBAE40"/>
          </p15:clr>
        </p15:guide>
        <p15:guide id="4" pos="7446">
          <p15:clr>
            <a:srgbClr val="FBAE40"/>
          </p15:clr>
        </p15:guide>
        <p15:guide id="5" orient="horz" pos="4080">
          <p15:clr>
            <a:srgbClr val="FBAE40"/>
          </p15:clr>
        </p15:guide>
        <p15:guide id="6" pos="4634">
          <p15:clr>
            <a:srgbClr val="FBAE40"/>
          </p15:clr>
        </p15:guide>
        <p15:guide id="7" orient="horz" pos="263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6F6D906-66E9-420B-8285-14532F5216E4}" type="datetimeFigureOut">
              <a:rPr lang="de-DE" smtClean="0"/>
              <a:t>07.04.2026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504446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6F6D906-66E9-420B-8285-14532F5216E4}" type="datetimeFigureOut">
              <a:rPr lang="de-DE" smtClean="0"/>
              <a:t>07.04.2026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17709365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36F6D906-66E9-420B-8285-14532F5216E4}" type="datetimeFigureOut">
              <a:rPr lang="de-DE" smtClean="0"/>
              <a:t>07.04.2026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5034254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36F6D906-66E9-420B-8285-14532F5216E4}" type="datetimeFigureOut">
              <a:rPr lang="de-DE" smtClean="0"/>
              <a:t>07.04.2026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4815173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6F6D906-66E9-420B-8285-14532F5216E4}"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24601819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6F6D906-66E9-420B-8285-14532F5216E4}"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B4624B-B4B3-4CBC-9E15-099D54AF101E}" type="slidenum">
              <a:rPr lang="de-DE" smtClean="0"/>
              <a:t>‹Nr.›</a:t>
            </a:fld>
            <a:endParaRPr lang="de-DE"/>
          </a:p>
        </p:txBody>
      </p:sp>
    </p:spTree>
    <p:extLst>
      <p:ext uri="{BB962C8B-B14F-4D97-AF65-F5344CB8AC3E}">
        <p14:creationId xmlns:p14="http://schemas.microsoft.com/office/powerpoint/2010/main" val="21672584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C7558A8D-A24E-487E-A2E4-D0B635C47F6D}"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40823329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7558A8D-A24E-487E-A2E4-D0B635C47F6D}"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27596685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C7558A8D-A24E-487E-A2E4-D0B635C47F6D}"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13593025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C7558A8D-A24E-487E-A2E4-D0B635C47F6D}" type="datetimeFigureOut">
              <a:rPr lang="de-DE" smtClean="0"/>
              <a:t>07.04.2026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2990838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4">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6FA6C4E4-23DA-E119-2653-96BC66353FEB}"/>
              </a:ext>
            </a:extLst>
          </p:cNvPr>
          <p:cNvGraphicFramePr>
            <a:graphicFrameLocks noChangeAspect="1"/>
          </p:cNvGraphicFramePr>
          <p:nvPr userDrawn="1">
            <p:custDataLst>
              <p:tags r:id="rId1"/>
            </p:custDataLst>
            <p:extLst>
              <p:ext uri="{D42A27DB-BD31-4B8C-83A1-F6EECF244321}">
                <p14:modId xmlns:p14="http://schemas.microsoft.com/office/powerpoint/2010/main" val="3683202212"/>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6FA6C4E4-23DA-E119-2653-96BC66353FEB}"/>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13" name="Bildplatzhalter 28">
            <a:extLst>
              <a:ext uri="{FF2B5EF4-FFF2-40B4-BE49-F238E27FC236}">
                <a16:creationId xmlns:a16="http://schemas.microsoft.com/office/drawing/2014/main" id="{139B8F56-CAE2-2C60-2481-592660D764DC}"/>
              </a:ext>
            </a:extLst>
          </p:cNvPr>
          <p:cNvSpPr>
            <a:spLocks noGrp="1"/>
          </p:cNvSpPr>
          <p:nvPr>
            <p:ph type="pic" sz="quarter" idx="12" hasCustomPrompt="1"/>
          </p:nvPr>
        </p:nvSpPr>
        <p:spPr>
          <a:xfrm>
            <a:off x="0" y="0"/>
            <a:ext cx="9144000" cy="3138488"/>
          </a:xfrm>
          <a:pattFill prst="wdUpDiag">
            <a:fgClr>
              <a:schemeClr val="accent1"/>
            </a:fgClr>
            <a:bgClr>
              <a:schemeClr val="bg2"/>
            </a:bgClr>
          </a:pattFill>
        </p:spPr>
        <p:txBody>
          <a:bodyPr vert="horz" wrap="square" lIns="144000" tIns="144000" rIns="144000" bIns="0" rtlCol="0" anchor="t" anchorCtr="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lang="en-US" sz="900"/>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endParaRPr lang="en-US"/>
          </a:p>
        </p:txBody>
      </p:sp>
      <p:sp>
        <p:nvSpPr>
          <p:cNvPr id="5" name="Tabellenplatzhalter 22">
            <a:extLst>
              <a:ext uri="{FF2B5EF4-FFF2-40B4-BE49-F238E27FC236}">
                <a16:creationId xmlns:a16="http://schemas.microsoft.com/office/drawing/2014/main" id="{D3841467-F5A2-1B7C-A08A-E13C489ADADA}"/>
              </a:ext>
            </a:extLst>
          </p:cNvPr>
          <p:cNvSpPr>
            <a:spLocks noGrp="1" noChangeAspect="1"/>
          </p:cNvSpPr>
          <p:nvPr>
            <p:ph type="tbl" sz="quarter" idx="15"/>
          </p:nvPr>
        </p:nvSpPr>
        <p:spPr>
          <a:xfrm>
            <a:off x="6300788" y="4422801"/>
            <a:ext cx="2564606"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 name="Titel 1">
            <a:extLst>
              <a:ext uri="{FF2B5EF4-FFF2-40B4-BE49-F238E27FC236}">
                <a16:creationId xmlns:a16="http://schemas.microsoft.com/office/drawing/2014/main" id="{A5B12832-2148-B918-D9F7-BCEC406BDCB4}"/>
              </a:ext>
            </a:extLst>
          </p:cNvPr>
          <p:cNvSpPr>
            <a:spLocks noGrp="1"/>
          </p:cNvSpPr>
          <p:nvPr>
            <p:ph type="ctrTitle"/>
          </p:nvPr>
        </p:nvSpPr>
        <p:spPr>
          <a:xfrm>
            <a:off x="413147" y="4033777"/>
            <a:ext cx="5104209" cy="934871"/>
          </a:xfrm>
        </p:spPr>
        <p:txBody>
          <a:bodyPr vert="horz" anchor="t"/>
          <a:lstStyle>
            <a:lvl1pPr algn="l">
              <a:defRPr sz="3375">
                <a:solidFill>
                  <a:schemeClr val="tx1"/>
                </a:solidFill>
              </a:defRPr>
            </a:lvl1pPr>
          </a:lstStyle>
          <a:p>
            <a:r>
              <a:rPr lang="de-DE"/>
              <a:t>Mastertitelformat bearbeiten</a:t>
            </a:r>
          </a:p>
        </p:txBody>
      </p:sp>
      <p:sp>
        <p:nvSpPr>
          <p:cNvPr id="3" name="Untertitel 2">
            <a:extLst>
              <a:ext uri="{FF2B5EF4-FFF2-40B4-BE49-F238E27FC236}">
                <a16:creationId xmlns:a16="http://schemas.microsoft.com/office/drawing/2014/main" id="{A2B2B4F6-33A1-3B12-BCD7-4D241DD17439}"/>
              </a:ext>
            </a:extLst>
          </p:cNvPr>
          <p:cNvSpPr>
            <a:spLocks noGrp="1"/>
          </p:cNvSpPr>
          <p:nvPr>
            <p:ph type="subTitle" idx="1"/>
          </p:nvPr>
        </p:nvSpPr>
        <p:spPr>
          <a:xfrm>
            <a:off x="413147" y="3653409"/>
            <a:ext cx="5104209" cy="380368"/>
          </a:xfrm>
        </p:spPr>
        <p:txBody>
          <a:bodyPr tIns="0" bIns="198000" anchor="b"/>
          <a:lstStyle>
            <a:lvl1pPr marL="0" indent="0" algn="l">
              <a:buNone/>
              <a:defRPr sz="135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p>
        </p:txBody>
      </p:sp>
    </p:spTree>
    <p:extLst>
      <p:ext uri="{BB962C8B-B14F-4D97-AF65-F5344CB8AC3E}">
        <p14:creationId xmlns:p14="http://schemas.microsoft.com/office/powerpoint/2010/main" val="1508082458"/>
      </p:ext>
    </p:extLst>
  </p:cSld>
  <p:clrMapOvr>
    <a:masterClrMapping/>
  </p:clrMapOvr>
  <p:extLst>
    <p:ext uri="{DCECCB84-F9BA-43D5-87BE-67443E8EF086}">
      <p15:sldGuideLst xmlns:p15="http://schemas.microsoft.com/office/powerpoint/2012/main">
        <p15:guide id="2" pos="347">
          <p15:clr>
            <a:srgbClr val="FBAE40"/>
          </p15:clr>
        </p15:guide>
        <p15:guide id="3" pos="5292">
          <p15:clr>
            <a:srgbClr val="FBAE40"/>
          </p15:clr>
        </p15:guide>
        <p15:guide id="4" pos="7446">
          <p15:clr>
            <a:srgbClr val="FBAE40"/>
          </p15:clr>
        </p15:guide>
        <p15:guide id="5" orient="horz" pos="4080">
          <p15:clr>
            <a:srgbClr val="FBAE40"/>
          </p15:clr>
        </p15:guide>
        <p15:guide id="6" pos="4634">
          <p15:clr>
            <a:srgbClr val="FBAE40"/>
          </p15:clr>
        </p15:guide>
        <p15:guide id="7" orient="horz" pos="2636">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C7558A8D-A24E-487E-A2E4-D0B635C47F6D}" type="datetimeFigureOut">
              <a:rPr lang="de-DE" smtClean="0"/>
              <a:t>07.04.2026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26993463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C7558A8D-A24E-487E-A2E4-D0B635C47F6D}" type="datetimeFigureOut">
              <a:rPr lang="de-DE" smtClean="0"/>
              <a:t>07.04.2026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32613622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C7558A8D-A24E-487E-A2E4-D0B635C47F6D}" type="datetimeFigureOut">
              <a:rPr lang="de-DE" smtClean="0"/>
              <a:t>07.04.2026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10207301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C7558A8D-A24E-487E-A2E4-D0B635C47F6D}" type="datetimeFigureOut">
              <a:rPr lang="de-DE" smtClean="0"/>
              <a:t>07.04.2026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10447872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C7558A8D-A24E-487E-A2E4-D0B635C47F6D}" type="datetimeFigureOut">
              <a:rPr lang="de-DE" smtClean="0"/>
              <a:t>07.04.2026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14091095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7558A8D-A24E-487E-A2E4-D0B635C47F6D}"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4988342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7558A8D-A24E-487E-A2E4-D0B635C47F6D}" type="datetimeFigureOut">
              <a:rPr lang="de-DE" smtClean="0"/>
              <a:t>07.04.2026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4441E2E-64AD-47CC-9CCC-556FF4A2B1DB}" type="slidenum">
              <a:rPr lang="de-DE" smtClean="0"/>
              <a:t>‹Nr.›</a:t>
            </a:fld>
            <a:endParaRPr lang="de-DE"/>
          </a:p>
        </p:txBody>
      </p:sp>
    </p:spTree>
    <p:extLst>
      <p:ext uri="{BB962C8B-B14F-4D97-AF65-F5344CB8AC3E}">
        <p14:creationId xmlns:p14="http://schemas.microsoft.com/office/powerpoint/2010/main" val="41073192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1877590305"/>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1583251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3532941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1281773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649013174"/>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A9BB20C-7260-40AC-7D4D-0D27D7358148}"/>
              </a:ext>
            </a:extLst>
          </p:cNvPr>
          <p:cNvSpPr>
            <a:spLocks noGrp="1"/>
          </p:cNvSpPr>
          <p:nvPr>
            <p:ph type="title" hasCustomPrompt="1"/>
          </p:nvPr>
        </p:nvSpPr>
        <p:spPr>
          <a:xfrm>
            <a:off x="875903" y="992942"/>
            <a:ext cx="2750741" cy="467436"/>
          </a:xfrm>
        </p:spPr>
        <p:txBody>
          <a:bodyPr vert="horz"/>
          <a:lstStyle>
            <a:lvl1pPr>
              <a:defRPr/>
            </a:lvl1pPr>
          </a:lstStyle>
          <a:p>
            <a:r>
              <a:rPr lang="de-DE"/>
              <a:t>Headline</a:t>
            </a:r>
            <a:endParaRPr lang="en-US"/>
          </a:p>
        </p:txBody>
      </p:sp>
      <p:sp>
        <p:nvSpPr>
          <p:cNvPr id="9" name="Datumsplatzhalter 8">
            <a:extLst>
              <a:ext uri="{FF2B5EF4-FFF2-40B4-BE49-F238E27FC236}">
                <a16:creationId xmlns:a16="http://schemas.microsoft.com/office/drawing/2014/main" id="{80978596-B353-74AF-1644-274BE02D61B8}"/>
              </a:ext>
            </a:extLst>
          </p:cNvPr>
          <p:cNvSpPr>
            <a:spLocks noGrp="1"/>
          </p:cNvSpPr>
          <p:nvPr>
            <p:ph type="dt" sz="half" idx="10"/>
          </p:nvPr>
        </p:nvSpPr>
        <p:spPr>
          <a:xfrm>
            <a:off x="148802" y="4922675"/>
            <a:ext cx="1651093" cy="115416"/>
          </a:xfrm>
        </p:spPr>
        <p:txBody>
          <a:bodyPr/>
          <a:lstStyle/>
          <a:p>
            <a:pPr defTabSz="685800" fontAlgn="auto">
              <a:spcBef>
                <a:spcPts val="0"/>
              </a:spcBef>
              <a:spcAft>
                <a:spcPts val="0"/>
              </a:spcAft>
            </a:pPr>
            <a:r>
              <a:rPr lang="de-AT">
                <a:solidFill>
                  <a:srgbClr val="003F48"/>
                </a:solidFill>
                <a:ea typeface="+mn-ea"/>
              </a:rPr>
              <a:t>© 2025, VITREA – Stärker als gestern.</a:t>
            </a:r>
            <a:endParaRPr lang="en-US">
              <a:solidFill>
                <a:srgbClr val="003F48"/>
              </a:solidFill>
              <a:ea typeface="+mn-ea"/>
            </a:endParaRPr>
          </a:p>
        </p:txBody>
      </p:sp>
      <p:sp>
        <p:nvSpPr>
          <p:cNvPr id="10" name="Fußzeilenplatzhalter 9">
            <a:extLst>
              <a:ext uri="{FF2B5EF4-FFF2-40B4-BE49-F238E27FC236}">
                <a16:creationId xmlns:a16="http://schemas.microsoft.com/office/drawing/2014/main" id="{0B19EDAD-B290-A501-AF5B-FAF8B45D35DA}"/>
              </a:ext>
            </a:extLst>
          </p:cNvPr>
          <p:cNvSpPr>
            <a:spLocks noGrp="1"/>
          </p:cNvSpPr>
          <p:nvPr>
            <p:ph type="ftr" sz="quarter" idx="11"/>
          </p:nvPr>
        </p:nvSpPr>
        <p:spPr/>
        <p:txBody>
          <a:bodyPr/>
          <a:lstStyle/>
          <a:p>
            <a:pPr defTabSz="685800" fontAlgn="auto">
              <a:spcBef>
                <a:spcPts val="0"/>
              </a:spcBef>
              <a:spcAft>
                <a:spcPts val="0"/>
              </a:spcAft>
            </a:pPr>
            <a:r>
              <a:rPr lang="en-US">
                <a:solidFill>
                  <a:srgbClr val="003F48"/>
                </a:solidFill>
                <a:latin typeface="Aptos"/>
                <a:ea typeface="+mn-ea"/>
              </a:rPr>
              <a:t>VITREA Powerpoint Master mit Beispielseiten </a:t>
            </a:r>
          </a:p>
        </p:txBody>
      </p:sp>
      <p:sp>
        <p:nvSpPr>
          <p:cNvPr id="11" name="Foliennummernplatzhalter 10">
            <a:extLst>
              <a:ext uri="{FF2B5EF4-FFF2-40B4-BE49-F238E27FC236}">
                <a16:creationId xmlns:a16="http://schemas.microsoft.com/office/drawing/2014/main" id="{8B88F297-0B90-4B75-120B-06E2F61BB134}"/>
              </a:ext>
            </a:extLst>
          </p:cNvPr>
          <p:cNvSpPr>
            <a:spLocks noGrp="1"/>
          </p:cNvSpPr>
          <p:nvPr>
            <p:ph type="sldNum" sz="quarter" idx="12"/>
          </p:nvPr>
        </p:nvSpPr>
        <p:spPr/>
        <p:txBody>
          <a:bodyPr/>
          <a:lstStyle/>
          <a:p>
            <a:pPr defTabSz="685800" fontAlgn="auto">
              <a:spcBef>
                <a:spcPts val="0"/>
              </a:spcBef>
              <a:spcAft>
                <a:spcPts val="0"/>
              </a:spcAft>
            </a:pPr>
            <a:r>
              <a:rPr lang="en-US" b="0">
                <a:solidFill>
                  <a:srgbClr val="003F48"/>
                </a:solidFill>
                <a:latin typeface="Aptos"/>
                <a:ea typeface="+mn-ea"/>
              </a:rPr>
              <a:t>Seite</a:t>
            </a:r>
            <a:r>
              <a:rPr lang="en-US">
                <a:solidFill>
                  <a:srgbClr val="003F48"/>
                </a:solidFill>
                <a:latin typeface="Aptos"/>
                <a:ea typeface="+mn-ea"/>
              </a:rPr>
              <a:t> </a:t>
            </a:r>
            <a:fld id="{11EFEF5B-DBA5-46A8-A34F-AF936A8F8E18}" type="slidenum">
              <a:rPr lang="en-US" smtClean="0">
                <a:solidFill>
                  <a:srgbClr val="003F48"/>
                </a:solidFill>
                <a:latin typeface="Aptos"/>
                <a:ea typeface="+mn-ea"/>
              </a:rPr>
              <a:pPr defTabSz="685800" fontAlgn="auto">
                <a:spcBef>
                  <a:spcPts val="0"/>
                </a:spcBef>
                <a:spcAft>
                  <a:spcPts val="0"/>
                </a:spcAft>
              </a:pPr>
              <a:t>‹Nr.›</a:t>
            </a:fld>
            <a:endParaRPr lang="en-US">
              <a:solidFill>
                <a:srgbClr val="003F48"/>
              </a:solidFill>
              <a:latin typeface="Aptos"/>
              <a:ea typeface="+mn-ea"/>
            </a:endParaRP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p:nvPr>
        </p:nvSpPr>
        <p:spPr>
          <a:xfrm>
            <a:off x="3896916" y="1581745"/>
            <a:ext cx="4914900" cy="697067"/>
          </a:xfrm>
        </p:spPr>
        <p:txBody>
          <a:bodyPr/>
          <a:lstStyle>
            <a:lvl1pPr marL="148500" indent="-148500">
              <a:spcBef>
                <a:spcPts val="0"/>
              </a:spcBef>
              <a:buClr>
                <a:schemeClr val="tx2"/>
              </a:buClr>
              <a:buFont typeface="Aptos" panose="020B0004020202020204" pitchFamily="34" charset="0"/>
              <a:buChar char="→"/>
              <a:defRPr b="1"/>
            </a:lvl1pPr>
            <a:lvl2pPr marL="297000" indent="-148500">
              <a:buClrTx/>
              <a:buFont typeface="Aptos" panose="020B0004020202020204" pitchFamily="34" charset="0"/>
              <a:buChar char="→"/>
              <a:defRPr/>
            </a:lvl2pPr>
            <a:lvl3pPr marL="0" indent="0">
              <a:spcBef>
                <a:spcPts val="1125"/>
              </a:spcBef>
              <a:buNone/>
              <a:defRPr sz="1200">
                <a:solidFill>
                  <a:schemeClr val="tx2"/>
                </a:solidFill>
              </a:defRPr>
            </a:lvl3pPr>
          </a:lstStyle>
          <a:p>
            <a:pPr lvl="0"/>
            <a:r>
              <a:rPr lang="de-DE"/>
              <a:t>Mastertextformat bearbeiten</a:t>
            </a:r>
          </a:p>
          <a:p>
            <a:pPr lvl="1"/>
            <a:r>
              <a:rPr lang="de-DE"/>
              <a:t>Zweite Ebene</a:t>
            </a:r>
          </a:p>
          <a:p>
            <a:pPr lvl="2"/>
            <a:r>
              <a:rPr lang="de-DE"/>
              <a:t>Dritte Ebene</a:t>
            </a:r>
          </a:p>
        </p:txBody>
      </p:sp>
    </p:spTree>
    <p:extLst>
      <p:ext uri="{BB962C8B-B14F-4D97-AF65-F5344CB8AC3E}">
        <p14:creationId xmlns:p14="http://schemas.microsoft.com/office/powerpoint/2010/main" val="1222775293"/>
      </p:ext>
    </p:extLst>
  </p:cSld>
  <p:clrMapOvr>
    <a:masterClrMapping/>
  </p:clrMapOvr>
  <p:extLst>
    <p:ext uri="{DCECCB84-F9BA-43D5-87BE-67443E8EF086}">
      <p15:sldGuideLst xmlns:p15="http://schemas.microsoft.com/office/powerpoint/2012/main">
        <p15:guide id="2" pos="733">
          <p15:clr>
            <a:srgbClr val="FBAE40"/>
          </p15:clr>
        </p15:guide>
        <p15:guide id="3" pos="121">
          <p15:clr>
            <a:srgbClr val="FBAE40"/>
          </p15:clr>
        </p15:guide>
        <p15:guide id="4" pos="7401">
          <p15:clr>
            <a:srgbClr val="FBAE40"/>
          </p15:clr>
        </p15:guide>
        <p15:guide id="5" pos="7559">
          <p15:clr>
            <a:srgbClr val="FBAE40"/>
          </p15:clr>
        </p15:guide>
        <p15:guide id="6" orient="horz" pos="867">
          <p15:clr>
            <a:srgbClr val="FBAE40"/>
          </p15:clr>
        </p15:guide>
        <p15:guide id="7" orient="horz" pos="1346">
          <p15:clr>
            <a:srgbClr val="FBAE40"/>
          </p15:clr>
        </p15:guide>
        <p15:guide id="8" orient="horz" pos="3884">
          <p15:clr>
            <a:srgbClr val="FBAE40"/>
          </p15:clr>
        </p15:guide>
        <p15:guide id="9" pos="3273">
          <p15:clr>
            <a:srgbClr val="FBAE40"/>
          </p15:clr>
        </p15:guide>
        <p15:guide id="10" pos="3046">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8973112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8829804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2324178678"/>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21665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665538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313297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766159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8886418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03449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782579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14281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Kapitltrenner_Logo hell">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1254852103"/>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3" name="Bildplatzhalter 28">
            <a:extLst>
              <a:ext uri="{FF2B5EF4-FFF2-40B4-BE49-F238E27FC236}">
                <a16:creationId xmlns:a16="http://schemas.microsoft.com/office/drawing/2014/main" id="{562FE62D-3DFE-5A4E-3586-F6A30560D98D}"/>
              </a:ext>
            </a:extLst>
          </p:cNvPr>
          <p:cNvSpPr>
            <a:spLocks noGrp="1"/>
          </p:cNvSpPr>
          <p:nvPr>
            <p:ph type="pic" sz="quarter" idx="12" hasCustomPrompt="1"/>
          </p:nvPr>
        </p:nvSpPr>
        <p:spPr>
          <a:xfrm>
            <a:off x="0" y="0"/>
            <a:ext cx="9144000" cy="5143500"/>
          </a:xfrm>
          <a:pattFill prst="wdUpDiag">
            <a:fgClr>
              <a:schemeClr val="tx1">
                <a:lumMod val="90000"/>
                <a:lumOff val="10000"/>
              </a:schemeClr>
            </a:fgClr>
            <a:bgClr>
              <a:schemeClr val="tx1"/>
            </a:bgClr>
          </a:pattFill>
        </p:spPr>
        <p:txBody>
          <a:bodyPr lIns="144000" tIns="144000" rIns="144000" bIns="14400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sz="900">
                <a:solidFill>
                  <a:schemeClr val="bg1"/>
                </a:solidFill>
              </a:defRPr>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r>
              <a:rPr lang="en-US"/>
              <a:t>; </a:t>
            </a:r>
            <a:r>
              <a:rPr lang="de-DE"/>
              <a:t>Bildplatzhalter in den Vordergrund holen, Bild einfügen und wieder in den Hintergrund schicken</a:t>
            </a: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hasCustomPrompt="1"/>
          </p:nvPr>
        </p:nvSpPr>
        <p:spPr>
          <a:xfrm>
            <a:off x="5355433" y="1103458"/>
            <a:ext cx="3294459" cy="1880066"/>
          </a:xfrm>
        </p:spPr>
        <p:txBody>
          <a:bodyPr tIns="0"/>
          <a:lstStyle>
            <a:lvl1pPr>
              <a:lnSpc>
                <a:spcPct val="90000"/>
              </a:lnSpc>
              <a:spcBef>
                <a:spcPts val="0"/>
              </a:spcBef>
              <a:defRPr sz="3375" b="0">
                <a:solidFill>
                  <a:schemeClr val="bg1"/>
                </a:solidFill>
                <a:latin typeface="+mj-lt"/>
              </a:defRPr>
            </a:lvl1pPr>
            <a:lvl2pPr marL="0" indent="0">
              <a:lnSpc>
                <a:spcPct val="90000"/>
              </a:lnSpc>
              <a:spcBef>
                <a:spcPts val="825"/>
              </a:spcBef>
              <a:buNone/>
              <a:defRPr sz="1350" b="1">
                <a:solidFill>
                  <a:schemeClr val="bg1"/>
                </a:solidFill>
              </a:defRPr>
            </a:lvl2pPr>
            <a:lvl3pPr marL="0" indent="0">
              <a:lnSpc>
                <a:spcPct val="90000"/>
              </a:lnSpc>
              <a:spcBef>
                <a:spcPts val="0"/>
              </a:spcBef>
              <a:buNone/>
              <a:defRPr sz="1350" b="1">
                <a:solidFill>
                  <a:schemeClr val="bg1"/>
                </a:solidFill>
              </a:defRPr>
            </a:lvl3pPr>
            <a:lvl4pPr>
              <a:defRPr sz="1350">
                <a:solidFill>
                  <a:schemeClr val="bg1"/>
                </a:solidFill>
              </a:defRPr>
            </a:lvl4pPr>
          </a:lstStyle>
          <a:p>
            <a:pPr lvl="0"/>
            <a:r>
              <a:rPr lang="de-DE"/>
              <a:t>Headline </a:t>
            </a:r>
            <a:br>
              <a:rPr lang="de-DE"/>
            </a:br>
            <a:r>
              <a:rPr lang="de-DE"/>
              <a:t>gerne auch dreizeilig</a:t>
            </a:r>
          </a:p>
          <a:p>
            <a:pPr lvl="1"/>
            <a:r>
              <a:rPr lang="de-DE"/>
              <a:t>Zweite Ebene</a:t>
            </a:r>
          </a:p>
          <a:p>
            <a:pPr lvl="2"/>
            <a:r>
              <a:rPr lang="de-DE"/>
              <a:t>Dritte Ebene</a:t>
            </a:r>
          </a:p>
        </p:txBody>
      </p:sp>
      <p:sp>
        <p:nvSpPr>
          <p:cNvPr id="5" name="Tabellenplatzhalter 22">
            <a:extLst>
              <a:ext uri="{FF2B5EF4-FFF2-40B4-BE49-F238E27FC236}">
                <a16:creationId xmlns:a16="http://schemas.microsoft.com/office/drawing/2014/main" id="{D22FC582-4692-2D72-ADF6-DFC0C61DB3E0}"/>
              </a:ext>
            </a:extLst>
          </p:cNvPr>
          <p:cNvSpPr>
            <a:spLocks noGrp="1" noChangeAspect="1"/>
          </p:cNvSpPr>
          <p:nvPr>
            <p:ph type="tbl" sz="quarter" idx="14"/>
          </p:nvPr>
        </p:nvSpPr>
        <p:spPr>
          <a:xfrm>
            <a:off x="5355431" y="4063047"/>
            <a:ext cx="1709738"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Bildplatzhalter 28">
            <a:extLst>
              <a:ext uri="{FF2B5EF4-FFF2-40B4-BE49-F238E27FC236}">
                <a16:creationId xmlns:a16="http://schemas.microsoft.com/office/drawing/2014/main" id="{524291EB-2FE3-BB1A-E3E4-9EA94570278B}"/>
              </a:ext>
            </a:extLst>
          </p:cNvPr>
          <p:cNvSpPr>
            <a:spLocks noGrp="1"/>
          </p:cNvSpPr>
          <p:nvPr>
            <p:ph type="pic" sz="quarter" idx="16" hasCustomPrompt="1"/>
          </p:nvPr>
        </p:nvSpPr>
        <p:spPr>
          <a:xfrm>
            <a:off x="872729" y="794706"/>
            <a:ext cx="4158853" cy="3559410"/>
          </a:xfrm>
          <a:prstGeom prst="roundRect">
            <a:avLst>
              <a:gd name="adj" fmla="val 4172"/>
            </a:avLst>
          </a:prstGeom>
          <a:solidFill>
            <a:schemeClr val="tx1">
              <a:lumMod val="90000"/>
              <a:lumOff val="10000"/>
            </a:schemeClr>
          </a:solidFill>
        </p:spPr>
        <p:txBody>
          <a:bodyPr lIns="144000" tIns="144000" rIns="144000" bIns="14400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sz="900">
                <a:solidFill>
                  <a:schemeClr val="bg1"/>
                </a:solidFill>
              </a:defRPr>
            </a:lvl1pPr>
          </a:lstStyle>
          <a:p>
            <a:r>
              <a:rPr lang="de-DE"/>
              <a:t>Bild von Personen einfügen die zum Thema passen – bitte auf </a:t>
            </a:r>
            <a:r>
              <a:rPr lang="de-DE" err="1"/>
              <a:t>Bildcredits</a:t>
            </a:r>
            <a:r>
              <a:rPr lang="de-DE"/>
              <a:t> achten</a:t>
            </a:r>
          </a:p>
        </p:txBody>
      </p:sp>
    </p:spTree>
    <p:extLst>
      <p:ext uri="{BB962C8B-B14F-4D97-AF65-F5344CB8AC3E}">
        <p14:creationId xmlns:p14="http://schemas.microsoft.com/office/powerpoint/2010/main" val="3924803940"/>
      </p:ext>
    </p:extLst>
  </p:cSld>
  <p:clrMapOvr>
    <a:masterClrMapping/>
  </p:clrMapOvr>
  <p:extLst>
    <p:ext uri="{DCECCB84-F9BA-43D5-87BE-67443E8EF086}">
      <p15:sldGuideLst xmlns:p15="http://schemas.microsoft.com/office/powerpoint/2012/main">
        <p15:guide id="2" pos="733">
          <p15:clr>
            <a:srgbClr val="FBAE40"/>
          </p15:clr>
        </p15:guide>
        <p15:guide id="3" pos="4226">
          <p15:clr>
            <a:srgbClr val="FBAE40"/>
          </p15:clr>
        </p15:guide>
        <p15:guide id="4" pos="7265">
          <p15:clr>
            <a:srgbClr val="FBAE40"/>
          </p15:clr>
        </p15:guide>
        <p15:guide id="6" orient="horz" pos="867">
          <p15:clr>
            <a:srgbClr val="FBAE40"/>
          </p15:clr>
        </p15:guide>
        <p15:guide id="7" orient="horz" pos="1548">
          <p15:clr>
            <a:srgbClr val="FBAE40"/>
          </p15:clr>
        </p15:guide>
        <p15:guide id="8" orient="horz" pos="3657">
          <p15:clr>
            <a:srgbClr val="FBAE40"/>
          </p15:clr>
        </p15:guide>
        <p15:guide id="9" pos="4498">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854435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005473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el und Film (Querformat)">
    <p:spTree>
      <p:nvGrpSpPr>
        <p:cNvPr id="1" name=""/>
        <p:cNvGrpSpPr/>
        <p:nvPr/>
      </p:nvGrpSpPr>
      <p:grpSpPr>
        <a:xfrm>
          <a:off x="0" y="0"/>
          <a:ext cx="0" cy="0"/>
          <a:chOff x="0" y="0"/>
          <a:chExt cx="0" cy="0"/>
        </a:xfrm>
      </p:grpSpPr>
      <p:sp>
        <p:nvSpPr>
          <p:cNvPr id="7" name="Medienplatzhalter 6"/>
          <p:cNvSpPr>
            <a:spLocks noGrp="1"/>
          </p:cNvSpPr>
          <p:nvPr>
            <p:ph type="media" sz="quarter" idx="13"/>
          </p:nvPr>
        </p:nvSpPr>
        <p:spPr>
          <a:xfrm>
            <a:off x="628651" y="1004401"/>
            <a:ext cx="7886700" cy="3767138"/>
          </a:xfrm>
          <a:prstGeom prst="rect">
            <a:avLst/>
          </a:prstGeom>
        </p:spPr>
        <p:txBody>
          <a:bodyPr/>
          <a:lstStyle/>
          <a:p>
            <a:r>
              <a:rPr lang="de-DE"/>
              <a:t>Mediaclip durch Klicken auf Symbol hinzufügen</a:t>
            </a:r>
            <a:endParaRPr lang="de-DE" dirty="0"/>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620B5A3-F7D3-44EF-A173-883671B3185D}"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10443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Kapiteltrenner weiß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2768276"/>
            <a:ext cx="7886700" cy="669279"/>
          </a:xfrm>
        </p:spPr>
        <p:txBody>
          <a:bodyPr>
            <a:noAutofit/>
          </a:bodyPr>
          <a:lstStyle>
            <a:lvl1pPr>
              <a:defRPr sz="3300" b="1" cap="none" spc="0">
                <a:ln w="0"/>
                <a:solidFill>
                  <a:schemeClr val="accent1"/>
                </a:solidFill>
                <a:effectLst/>
              </a:defRPr>
            </a:lvl1pPr>
          </a:lstStyle>
          <a:p>
            <a:r>
              <a:rPr lang="de-DE"/>
              <a:t>Titelmasterformat durch Klicken bearbeiten</a:t>
            </a:r>
            <a:endParaRPr lang="de-DE" dirty="0"/>
          </a:p>
        </p:txBody>
      </p:sp>
      <p:sp>
        <p:nvSpPr>
          <p:cNvPr id="13" name="Textplatzhalter 12"/>
          <p:cNvSpPr>
            <a:spLocks noGrp="1"/>
          </p:cNvSpPr>
          <p:nvPr>
            <p:ph type="body" sz="quarter" idx="14"/>
          </p:nvPr>
        </p:nvSpPr>
        <p:spPr>
          <a:xfrm>
            <a:off x="628650" y="3523131"/>
            <a:ext cx="7886700" cy="336176"/>
          </a:xfrm>
        </p:spPr>
        <p:txBody>
          <a:bodyPr>
            <a:noAutofit/>
          </a:bodyPr>
          <a:lstStyle>
            <a:lvl1pPr>
              <a:defRPr sz="1800"/>
            </a:lvl1pPr>
          </a:lstStyle>
          <a:p>
            <a:pPr lvl="0"/>
            <a:r>
              <a:rPr lang="de-DE"/>
              <a:t>Formatvorlagen des Textmasters bearbeiten</a:t>
            </a:r>
          </a:p>
        </p:txBody>
      </p:sp>
    </p:spTree>
    <p:extLst>
      <p:ext uri="{BB962C8B-B14F-4D97-AF65-F5344CB8AC3E}">
        <p14:creationId xmlns:p14="http://schemas.microsoft.com/office/powerpoint/2010/main" val="381884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Abschlussfolie Layout">
    <p:spTree>
      <p:nvGrpSpPr>
        <p:cNvPr id="1" name=""/>
        <p:cNvGrpSpPr/>
        <p:nvPr/>
      </p:nvGrpSpPr>
      <p:grpSpPr>
        <a:xfrm>
          <a:off x="0" y="0"/>
          <a:ext cx="0" cy="0"/>
          <a:chOff x="0" y="0"/>
          <a:chExt cx="0" cy="0"/>
        </a:xfrm>
      </p:grpSpPr>
      <p:pic>
        <p:nvPicPr>
          <p:cNvPr id="5" name="Grafik 4"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sp>
        <p:nvSpPr>
          <p:cNvPr id="2" name="Titel 1"/>
          <p:cNvSpPr>
            <a:spLocks noGrp="1"/>
          </p:cNvSpPr>
          <p:nvPr>
            <p:ph type="title"/>
          </p:nvPr>
        </p:nvSpPr>
        <p:spPr>
          <a:xfrm>
            <a:off x="628650" y="1342885"/>
            <a:ext cx="6457950" cy="1151545"/>
          </a:xfrm>
        </p:spPr>
        <p:txBody>
          <a:bodyPr anchor="t">
            <a:normAutofit/>
          </a:bodyPr>
          <a:lstStyle>
            <a:lvl1pPr>
              <a:defRPr sz="2700" b="1" cap="none" spc="0">
                <a:ln w="0"/>
                <a:solidFill>
                  <a:schemeClr val="bg1"/>
                </a:solidFill>
                <a:effectLst/>
              </a:defRPr>
            </a:lvl1pPr>
          </a:lstStyle>
          <a:p>
            <a:endParaRPr lang="de-DE" dirty="0"/>
          </a:p>
        </p:txBody>
      </p:sp>
      <p:pic>
        <p:nvPicPr>
          <p:cNvPr id="7" name="Picture 19" descr="vamed_logo">
            <a:extLst>
              <a:ext uri="{FF2B5EF4-FFF2-40B4-BE49-F238E27FC236}">
                <a16:creationId xmlns:a16="http://schemas.microsoft.com/office/drawing/2014/main" id="{A75D24F6-9A96-44B1-A9FF-F0D1B0C84E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7091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B78E58A1-6733-43F5-9224-0D03234D6FAA}"/>
              </a:ext>
            </a:extLst>
          </p:cNvPr>
          <p:cNvGraphicFramePr>
            <a:graphicFrameLocks noChangeAspect="1"/>
          </p:cNvGraphicFramePr>
          <p:nvPr>
            <p:custDataLst>
              <p:tags r:id="rId1"/>
            </p:custDataLst>
            <p:extLst>
              <p:ext uri="{D42A27DB-BD31-4B8C-83A1-F6EECF244321}">
                <p14:modId xmlns:p14="http://schemas.microsoft.com/office/powerpoint/2010/main" val="1389640764"/>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0" name=""/>
                      <p:cNvPicPr/>
                      <p:nvPr/>
                    </p:nvPicPr>
                    <p:blipFill>
                      <a:blip r:embed="rId4"/>
                      <a:stretch>
                        <a:fillRect/>
                      </a:stretch>
                    </p:blipFill>
                    <p:spPr>
                      <a:xfrm>
                        <a:off x="1192" y="1192"/>
                        <a:ext cx="1191" cy="1191"/>
                      </a:xfrm>
                      <a:prstGeom prst="rect">
                        <a:avLst/>
                      </a:prstGeom>
                    </p:spPr>
                  </p:pic>
                </p:oleObj>
              </mc:Fallback>
            </mc:AlternateContent>
          </a:graphicData>
        </a:graphic>
      </p:graphicFrame>
      <p:pic>
        <p:nvPicPr>
          <p:cNvPr id="9" name="Grafik 8" descr="Ein Bild, das Himmel enthält.&#10;&#10;Mit hoher Zuverlässigkeit generierte Beschreibung">
            <a:extLst>
              <a:ext uri="{FF2B5EF4-FFF2-40B4-BE49-F238E27FC236}">
                <a16:creationId xmlns:a16="http://schemas.microsoft.com/office/drawing/2014/main" id="{D8B3F4B1-22FC-47ED-AE24-BF0AC20A675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6477" y="1009496"/>
            <a:ext cx="9150479" cy="3654201"/>
          </a:xfrm>
          <a:custGeom>
            <a:avLst/>
            <a:gdLst>
              <a:gd name="connsiteX0" fmla="*/ 0 w 12200638"/>
              <a:gd name="connsiteY0" fmla="*/ 4296165 h 4872268"/>
              <a:gd name="connsiteX1" fmla="*/ 5244 w 12200638"/>
              <a:gd name="connsiteY1" fmla="*/ 4872268 h 4872268"/>
              <a:gd name="connsiteX2" fmla="*/ 0 w 12200638"/>
              <a:gd name="connsiteY2" fmla="*/ 4872268 h 4872268"/>
              <a:gd name="connsiteX3" fmla="*/ 0 w 12200638"/>
              <a:gd name="connsiteY3" fmla="*/ 0 h 4872268"/>
              <a:gd name="connsiteX4" fmla="*/ 9472897 w 12200638"/>
              <a:gd name="connsiteY4" fmla="*/ 0 h 4872268"/>
              <a:gd name="connsiteX5" fmla="*/ 10382053 w 12200638"/>
              <a:gd name="connsiteY5" fmla="*/ 576126 h 4872268"/>
              <a:gd name="connsiteX6" fmla="*/ 12200638 w 12200638"/>
              <a:gd name="connsiteY6" fmla="*/ 576126 h 4872268"/>
              <a:gd name="connsiteX7" fmla="*/ 12200638 w 12200638"/>
              <a:gd name="connsiteY7" fmla="*/ 4872268 h 4872268"/>
              <a:gd name="connsiteX8" fmla="*/ 2735691 w 12200638"/>
              <a:gd name="connsiteY8" fmla="*/ 4872268 h 4872268"/>
              <a:gd name="connsiteX9" fmla="*/ 1826539 w 12200638"/>
              <a:gd name="connsiteY9" fmla="*/ 4296145 h 4872268"/>
              <a:gd name="connsiteX10" fmla="*/ 0 w 12200638"/>
              <a:gd name="connsiteY10" fmla="*/ 4296145 h 487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00638" h="4872268">
                <a:moveTo>
                  <a:pt x="0" y="4296165"/>
                </a:moveTo>
                <a:lnTo>
                  <a:pt x="5244" y="4872268"/>
                </a:lnTo>
                <a:lnTo>
                  <a:pt x="0" y="4872268"/>
                </a:lnTo>
                <a:close/>
                <a:moveTo>
                  <a:pt x="0" y="0"/>
                </a:moveTo>
                <a:lnTo>
                  <a:pt x="9472897" y="0"/>
                </a:lnTo>
                <a:lnTo>
                  <a:pt x="10382053" y="576126"/>
                </a:lnTo>
                <a:lnTo>
                  <a:pt x="12200638" y="576126"/>
                </a:lnTo>
                <a:lnTo>
                  <a:pt x="12200638" y="4872268"/>
                </a:lnTo>
                <a:lnTo>
                  <a:pt x="2735691" y="4872268"/>
                </a:lnTo>
                <a:lnTo>
                  <a:pt x="1826539" y="4296145"/>
                </a:lnTo>
                <a:lnTo>
                  <a:pt x="0" y="4296145"/>
                </a:lnTo>
                <a:close/>
              </a:path>
            </a:pathLst>
          </a:custGeom>
        </p:spPr>
      </p:pic>
      <p:pic>
        <p:nvPicPr>
          <p:cNvPr id="14" name="Picture 19" descr="vamed_logo">
            <a:extLst>
              <a:ext uri="{FF2B5EF4-FFF2-40B4-BE49-F238E27FC236}">
                <a16:creationId xmlns:a16="http://schemas.microsoft.com/office/drawing/2014/main" id="{A75D24F6-9A96-44B1-A9FF-F0D1B0C84E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7707" y="183234"/>
            <a:ext cx="1222587" cy="82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628652" y="186436"/>
            <a:ext cx="7109057" cy="412554"/>
          </a:xfrm>
        </p:spPr>
        <p:txBody>
          <a:bodyPr/>
          <a:lstStyle>
            <a:lvl1pPr>
              <a:defRPr b="1">
                <a:solidFill>
                  <a:schemeClr val="tx1"/>
                </a:solidFill>
              </a:defRPr>
            </a:lvl1pPr>
          </a:lstStyle>
          <a:p>
            <a:r>
              <a:rPr lang="de-DE"/>
              <a:t>Titelmasterformat durch Klicken bearbeiten</a:t>
            </a:r>
            <a:endParaRPr lang="de-DE" dirty="0"/>
          </a:p>
        </p:txBody>
      </p:sp>
      <p:sp>
        <p:nvSpPr>
          <p:cNvPr id="6" name="Textplatzhalter 5"/>
          <p:cNvSpPr>
            <a:spLocks noGrp="1"/>
          </p:cNvSpPr>
          <p:nvPr>
            <p:ph type="body" sz="quarter" idx="10"/>
          </p:nvPr>
        </p:nvSpPr>
        <p:spPr>
          <a:xfrm>
            <a:off x="628652" y="658417"/>
            <a:ext cx="7109057" cy="347663"/>
          </a:xfrm>
        </p:spPr>
        <p:txBody>
          <a:bodyPr/>
          <a:lstStyle>
            <a:lvl1pPr>
              <a:defRPr>
                <a:solidFill>
                  <a:schemeClr val="tx1"/>
                </a:solidFill>
              </a:defRPr>
            </a:lvl1pPr>
          </a:lstStyle>
          <a:p>
            <a:pPr lvl="0"/>
            <a:r>
              <a:rPr lang="de-DE"/>
              <a:t>Formatvorlagen des Textmasters bearbeiten</a:t>
            </a:r>
          </a:p>
        </p:txBody>
      </p:sp>
      <p:sp>
        <p:nvSpPr>
          <p:cNvPr id="8" name="Inhaltsplatzhalter 7"/>
          <p:cNvSpPr>
            <a:spLocks noGrp="1"/>
          </p:cNvSpPr>
          <p:nvPr>
            <p:ph sz="quarter" idx="11" hasCustomPrompt="1"/>
          </p:nvPr>
        </p:nvSpPr>
        <p:spPr>
          <a:xfrm>
            <a:off x="6487718" y="4726783"/>
            <a:ext cx="2380619" cy="241907"/>
          </a:xfrm>
        </p:spPr>
        <p:txBody>
          <a:bodyPr>
            <a:noAutofit/>
          </a:bodyPr>
          <a:lstStyle>
            <a:lvl1pPr algn="r">
              <a:defRPr sz="1100"/>
            </a:lvl1pPr>
          </a:lstStyle>
          <a:p>
            <a:pPr lvl="0"/>
            <a:r>
              <a:rPr lang="de-DE" dirty="0"/>
              <a:t>www.vamed-gesundheit.de</a:t>
            </a:r>
          </a:p>
        </p:txBody>
      </p:sp>
    </p:spTree>
    <p:extLst>
      <p:ext uri="{BB962C8B-B14F-4D97-AF65-F5344CB8AC3E}">
        <p14:creationId xmlns:p14="http://schemas.microsoft.com/office/powerpoint/2010/main" val="1527667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7"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
        <p:nvSpPr>
          <p:cNvPr id="8" name="Textplatzhalter 6"/>
          <p:cNvSpPr>
            <a:spLocks noGrp="1"/>
          </p:cNvSpPr>
          <p:nvPr>
            <p:ph idx="1"/>
          </p:nvPr>
        </p:nvSpPr>
        <p:spPr>
          <a:xfrm>
            <a:off x="628650" y="1015254"/>
            <a:ext cx="7886700" cy="3745006"/>
          </a:xfrm>
          <a:prstGeom prst="rect">
            <a:avLst/>
          </a:prstGeom>
        </p:spPr>
        <p:txBody>
          <a:bodyPr vert="horz" lIns="68579" tIns="34289" rIns="68579" bIns="34289"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A4D2546-E445-48D2-A3B0-D136DC794782}" type="datetime1">
              <a:rPr lang="de-DE" smtClean="0">
                <a:solidFill>
                  <a:srgbClr val="000000">
                    <a:tint val="75000"/>
                  </a:srgbClr>
                </a:solidFill>
              </a:rPr>
              <a:pPr/>
              <a:t>07.04.2026</a:t>
            </a:fld>
            <a:endParaRPr lang="de-DE">
              <a:solidFill>
                <a:srgbClr val="000000">
                  <a:tint val="75000"/>
                </a:srgbClr>
              </a:solidFill>
            </a:endParaRPr>
          </a:p>
        </p:txBody>
      </p:sp>
      <p:sp>
        <p:nvSpPr>
          <p:cNvPr id="5"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6"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3158519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Zwei Inhalte">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28650" y="1004399"/>
            <a:ext cx="3835350" cy="3766500"/>
          </a:xfrm>
          <a:prstGeom prst="rect">
            <a:avLst/>
          </a:prstGeom>
        </p:spPr>
        <p:txBody>
          <a:bodyPr/>
          <a:lstStyle>
            <a:lvl1pPr>
              <a:defRPr sz="1400"/>
            </a:lvl1pPr>
            <a:lvl2pPr>
              <a:defRPr lang="de-DE" smtClean="0">
                <a:solidFill>
                  <a:schemeClr val="tx1"/>
                </a:solidFill>
                <a:latin typeface="+mn-lt"/>
              </a:defRPr>
            </a:lvl2pPr>
            <a:lvl3pPr>
              <a:defRPr lang="de-DE" smtClean="0">
                <a:solidFill>
                  <a:schemeClr val="tx1"/>
                </a:solidFill>
                <a:latin typeface="+mn-lt"/>
              </a:defRPr>
            </a:lvl3pPr>
            <a:lvl4pPr>
              <a:defRPr lang="de-DE" sz="1400" smtClean="0">
                <a:solidFill>
                  <a:schemeClr val="tx1"/>
                </a:solidFill>
                <a:latin typeface="+mn-lt"/>
              </a:defRPr>
            </a:lvl4pPr>
            <a:lvl5pPr>
              <a:defRPr lang="de-DE" sz="1400" smtClean="0">
                <a:solidFill>
                  <a:schemeClr val="tx1"/>
                </a:solidFill>
                <a:latin typeface="+mn-lt"/>
              </a:defRPr>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Datumsplatzhalter 7"/>
          <p:cNvSpPr>
            <a:spLocks noGrp="1"/>
          </p:cNvSpPr>
          <p:nvPr>
            <p:ph type="dt" sz="half" idx="10"/>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DBA215BF-4DE6-4392-8DEB-659A0B33C74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5489116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Bild links - Inhalt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680002" y="1004400"/>
            <a:ext cx="3835349"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489BBD8F-B84E-4B79-BA32-471D777F7B49}"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7296222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Inhalt links - Bild  rechts">
    <p:bg>
      <p:bgPr>
        <a:solidFill>
          <a:schemeClr val="bg1"/>
        </a:solidFill>
        <a:effectLst/>
      </p:bgPr>
    </p:bg>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28650" y="1004400"/>
            <a:ext cx="3835350" cy="3766500"/>
          </a:xfrm>
          <a:prstGeom prst="rect">
            <a:avLst/>
          </a:prstGeom>
        </p:spPr>
        <p:txBody>
          <a:bodyPr/>
          <a:lstStyle>
            <a:lvl1pPr>
              <a:defRPr lang="de-DE" sz="1400" smtClean="0">
                <a:solidFill>
                  <a:schemeClr val="tx1"/>
                </a:solidFill>
                <a:latin typeface="+mn-lt"/>
                <a:ea typeface="+mn-ea"/>
                <a:cs typeface="+mn-cs"/>
              </a:defRPr>
            </a:lvl1pPr>
            <a:lvl2pPr>
              <a:defRPr lang="de-DE" smtClean="0">
                <a:solidFill>
                  <a:schemeClr val="tx1"/>
                </a:solidFill>
                <a:latin typeface="+mn-lt"/>
              </a:defRPr>
            </a:lvl2pPr>
            <a:lvl3pPr>
              <a:defRPr lang="de-DE" dirty="0" smtClean="0">
                <a:solidFill>
                  <a:schemeClr val="tx1"/>
                </a:solidFill>
                <a:latin typeface="+mn-lt"/>
              </a:defRPr>
            </a:lvl3pPr>
            <a:lvl4pPr>
              <a:defRPr lang="de-DE" sz="1400" dirty="0" smtClean="0">
                <a:solidFill>
                  <a:schemeClr val="tx1"/>
                </a:solidFill>
                <a:latin typeface="+mn-lt"/>
              </a:defRPr>
            </a:lvl4pPr>
            <a:lvl5pPr>
              <a:defRPr sz="1400"/>
            </a:lvl5pPr>
            <a:lvl6pPr>
              <a:defRPr sz="1400"/>
            </a:lvl6pPr>
            <a:lvl7pPr>
              <a:defRPr sz="1400"/>
            </a:lvl7pPr>
            <a:lvl8pPr>
              <a:defRPr sz="1400"/>
            </a:lvl8pPr>
            <a:lvl9pPr>
              <a:defRPr sz="14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8" name="Bildplatzhalter 7"/>
          <p:cNvSpPr>
            <a:spLocks noGrp="1"/>
          </p:cNvSpPr>
          <p:nvPr>
            <p:ph type="pic" sz="quarter" idx="13"/>
          </p:nvPr>
        </p:nvSpPr>
        <p:spPr>
          <a:xfrm>
            <a:off x="4680002" y="1004400"/>
            <a:ext cx="3835349" cy="3766500"/>
          </a:xfrm>
          <a:prstGeom prst="rect">
            <a:avLst/>
          </a:prstGeom>
        </p:spPr>
        <p:txBody>
          <a:bodyPr/>
          <a:lstStyle/>
          <a:p>
            <a:r>
              <a:rPr lang="de-DE"/>
              <a:t>Bild durch Klicken auf Symbol hinzufügen</a:t>
            </a:r>
            <a:endParaRPr lang="de-AT"/>
          </a:p>
        </p:txBody>
      </p:sp>
      <p:sp>
        <p:nvSpPr>
          <p:cNvPr id="9" name="Datumsplatzhalter 7"/>
          <p:cNvSpPr>
            <a:spLocks noGrp="1"/>
          </p:cNvSpPr>
          <p:nvPr>
            <p:ph type="dt" sz="half" idx="14"/>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ED03C54B-B196-46F1-97EB-D1E5BF32DB18}"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7464617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Kapitltrenner_Logo dunkel">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FA18527-F412-58CA-9441-D153A31C9F72}"/>
              </a:ext>
            </a:extLst>
          </p:cNvPr>
          <p:cNvGraphicFramePr>
            <a:graphicFrameLocks noChangeAspect="1"/>
          </p:cNvGraphicFramePr>
          <p:nvPr userDrawn="1">
            <p:custDataLst>
              <p:tags r:id="rId1"/>
            </p:custDataLst>
            <p:extLst>
              <p:ext uri="{D42A27DB-BD31-4B8C-83A1-F6EECF244321}">
                <p14:modId xmlns:p14="http://schemas.microsoft.com/office/powerpoint/2010/main" val="2192719124"/>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4FA18527-F412-58CA-9441-D153A31C9F72}"/>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3" name="Bildplatzhalter 28">
            <a:extLst>
              <a:ext uri="{FF2B5EF4-FFF2-40B4-BE49-F238E27FC236}">
                <a16:creationId xmlns:a16="http://schemas.microsoft.com/office/drawing/2014/main" id="{562FE62D-3DFE-5A4E-3586-F6A30560D98D}"/>
              </a:ext>
            </a:extLst>
          </p:cNvPr>
          <p:cNvSpPr>
            <a:spLocks noGrp="1"/>
          </p:cNvSpPr>
          <p:nvPr>
            <p:ph type="pic" sz="quarter" idx="12" hasCustomPrompt="1"/>
          </p:nvPr>
        </p:nvSpPr>
        <p:spPr>
          <a:xfrm>
            <a:off x="0" y="0"/>
            <a:ext cx="9144000" cy="5143500"/>
          </a:xfrm>
          <a:pattFill prst="wdUpDiag">
            <a:fgClr>
              <a:schemeClr val="accent1"/>
            </a:fgClr>
            <a:bgClr>
              <a:schemeClr val="bg2"/>
            </a:bgClr>
          </a:pattFill>
        </p:spPr>
        <p:txBody>
          <a:bodyPr vert="horz" wrap="square" lIns="144000" tIns="144000" rIns="144000" bIns="144000" rtlCol="0" anchor="t" anchorCtr="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lang="de-DE" sz="900" dirty="0"/>
            </a:lvl1pPr>
          </a:lstStyle>
          <a:p>
            <a:pPr marL="0" marR="0" lvl="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a:pPr>
            <a:r>
              <a:rPr lang="de-DE"/>
              <a:t>VITREA Grafik einfügen – Ordner „VITREA Power Point Master &gt; HG_PPT_4000x2250px“</a:t>
            </a:r>
            <a:r>
              <a:rPr lang="en-US"/>
              <a:t>; </a:t>
            </a:r>
            <a:r>
              <a:rPr lang="de-DE"/>
              <a:t>Bildplatzhalter in den Vordergrund holen, Bild einfügen und wieder in den Hintergrund schicken</a:t>
            </a:r>
          </a:p>
        </p:txBody>
      </p:sp>
      <p:sp>
        <p:nvSpPr>
          <p:cNvPr id="18" name="Textplatzhalter 17">
            <a:extLst>
              <a:ext uri="{FF2B5EF4-FFF2-40B4-BE49-F238E27FC236}">
                <a16:creationId xmlns:a16="http://schemas.microsoft.com/office/drawing/2014/main" id="{ED825C5D-0248-3CAA-2CA4-C4EA8B7AEA58}"/>
              </a:ext>
            </a:extLst>
          </p:cNvPr>
          <p:cNvSpPr>
            <a:spLocks noGrp="1"/>
          </p:cNvSpPr>
          <p:nvPr>
            <p:ph type="body" sz="quarter" idx="15" hasCustomPrompt="1"/>
          </p:nvPr>
        </p:nvSpPr>
        <p:spPr>
          <a:xfrm>
            <a:off x="5355656" y="1103458"/>
            <a:ext cx="3294236" cy="1883256"/>
          </a:xfrm>
        </p:spPr>
        <p:txBody>
          <a:bodyPr tIns="0"/>
          <a:lstStyle>
            <a:lvl1pPr>
              <a:lnSpc>
                <a:spcPct val="90000"/>
              </a:lnSpc>
              <a:spcBef>
                <a:spcPts val="0"/>
              </a:spcBef>
              <a:defRPr sz="3375" b="0">
                <a:solidFill>
                  <a:schemeClr val="tx1"/>
                </a:solidFill>
                <a:latin typeface="+mj-lt"/>
              </a:defRPr>
            </a:lvl1pPr>
            <a:lvl2pPr marL="0" indent="0">
              <a:lnSpc>
                <a:spcPct val="90000"/>
              </a:lnSpc>
              <a:spcBef>
                <a:spcPts val="825"/>
              </a:spcBef>
              <a:buNone/>
              <a:defRPr sz="1350" b="1">
                <a:solidFill>
                  <a:schemeClr val="tx1"/>
                </a:solidFill>
              </a:defRPr>
            </a:lvl2pPr>
            <a:lvl3pPr marL="0" indent="0">
              <a:lnSpc>
                <a:spcPct val="90000"/>
              </a:lnSpc>
              <a:buNone/>
              <a:defRPr sz="1350" b="1">
                <a:solidFill>
                  <a:schemeClr val="tx1"/>
                </a:solidFill>
              </a:defRPr>
            </a:lvl3pPr>
            <a:lvl4pPr>
              <a:defRPr sz="1350">
                <a:solidFill>
                  <a:schemeClr val="bg1"/>
                </a:solidFill>
              </a:defRPr>
            </a:lvl4pPr>
          </a:lstStyle>
          <a:p>
            <a:pPr lvl="0"/>
            <a:r>
              <a:rPr lang="de-DE"/>
              <a:t>Headline </a:t>
            </a:r>
            <a:br>
              <a:rPr lang="de-DE"/>
            </a:br>
            <a:r>
              <a:rPr lang="de-DE"/>
              <a:t>gerne auch dreizeilig</a:t>
            </a:r>
          </a:p>
          <a:p>
            <a:pPr lvl="1"/>
            <a:r>
              <a:rPr lang="de-DE"/>
              <a:t>Zweite Ebene</a:t>
            </a:r>
          </a:p>
          <a:p>
            <a:pPr lvl="2"/>
            <a:r>
              <a:rPr lang="de-DE"/>
              <a:t>Dritte Ebene</a:t>
            </a:r>
          </a:p>
        </p:txBody>
      </p:sp>
      <p:sp>
        <p:nvSpPr>
          <p:cNvPr id="16" name="Bildplatzhalter 28">
            <a:extLst>
              <a:ext uri="{FF2B5EF4-FFF2-40B4-BE49-F238E27FC236}">
                <a16:creationId xmlns:a16="http://schemas.microsoft.com/office/drawing/2014/main" id="{524291EB-2FE3-BB1A-E3E4-9EA94570278B}"/>
              </a:ext>
            </a:extLst>
          </p:cNvPr>
          <p:cNvSpPr>
            <a:spLocks noGrp="1"/>
          </p:cNvSpPr>
          <p:nvPr>
            <p:ph type="pic" sz="quarter" idx="16" hasCustomPrompt="1"/>
          </p:nvPr>
        </p:nvSpPr>
        <p:spPr>
          <a:xfrm>
            <a:off x="872729" y="794706"/>
            <a:ext cx="4158853" cy="3559410"/>
          </a:xfrm>
          <a:prstGeom prst="roundRect">
            <a:avLst>
              <a:gd name="adj" fmla="val 4172"/>
            </a:avLst>
          </a:prstGeom>
          <a:solidFill>
            <a:schemeClr val="accent6"/>
          </a:solidFill>
        </p:spPr>
        <p:txBody>
          <a:bodyPr lIns="144000" tIns="144000" rIns="144000" bIns="144000">
            <a:noAutofit/>
          </a:bodyPr>
          <a:lstStyle>
            <a:lvl1pPr marL="0" marR="0" indent="0" algn="l" defTabSz="685800" rtl="0" eaLnBrk="1" fontAlgn="auto" latinLnBrk="0" hangingPunct="1">
              <a:lnSpc>
                <a:spcPct val="85000"/>
              </a:lnSpc>
              <a:spcBef>
                <a:spcPts val="900"/>
              </a:spcBef>
              <a:spcAft>
                <a:spcPts val="0"/>
              </a:spcAft>
              <a:buClrTx/>
              <a:buSzTx/>
              <a:buFont typeface="Arial" panose="020B0604020202020204" pitchFamily="34" charset="0"/>
              <a:buNone/>
              <a:tabLst/>
              <a:defRPr sz="900">
                <a:solidFill>
                  <a:schemeClr val="bg1"/>
                </a:solidFill>
              </a:defRPr>
            </a:lvl1pPr>
          </a:lstStyle>
          <a:p>
            <a:r>
              <a:rPr lang="de-DE"/>
              <a:t>Bild von Personen einfügen die zum Thema passen – bitte auf </a:t>
            </a:r>
            <a:r>
              <a:rPr lang="de-DE" err="1"/>
              <a:t>Bildcredits</a:t>
            </a:r>
            <a:r>
              <a:rPr lang="de-DE"/>
              <a:t> achten</a:t>
            </a:r>
          </a:p>
        </p:txBody>
      </p:sp>
      <p:sp>
        <p:nvSpPr>
          <p:cNvPr id="7" name="Tabellenplatzhalter 22">
            <a:extLst>
              <a:ext uri="{FF2B5EF4-FFF2-40B4-BE49-F238E27FC236}">
                <a16:creationId xmlns:a16="http://schemas.microsoft.com/office/drawing/2014/main" id="{19E26D37-2663-64CC-9942-CF8D8307ADAE}"/>
              </a:ext>
            </a:extLst>
          </p:cNvPr>
          <p:cNvSpPr>
            <a:spLocks noGrp="1" noChangeAspect="1"/>
          </p:cNvSpPr>
          <p:nvPr>
            <p:ph type="tbl" sz="quarter" idx="18"/>
          </p:nvPr>
        </p:nvSpPr>
        <p:spPr>
          <a:xfrm>
            <a:off x="5355430" y="4063047"/>
            <a:ext cx="1709738" cy="200439"/>
          </a:xfr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1188145008"/>
      </p:ext>
    </p:extLst>
  </p:cSld>
  <p:clrMapOvr>
    <a:masterClrMapping/>
  </p:clrMapOvr>
  <p:extLst>
    <p:ext uri="{DCECCB84-F9BA-43D5-87BE-67443E8EF086}">
      <p15:sldGuideLst xmlns:p15="http://schemas.microsoft.com/office/powerpoint/2012/main">
        <p15:guide id="2" pos="733">
          <p15:clr>
            <a:srgbClr val="FBAE40"/>
          </p15:clr>
        </p15:guide>
        <p15:guide id="3" pos="4226">
          <p15:clr>
            <a:srgbClr val="FBAE40"/>
          </p15:clr>
        </p15:guide>
        <p15:guide id="4" pos="7265">
          <p15:clr>
            <a:srgbClr val="FBAE40"/>
          </p15:clr>
        </p15:guide>
        <p15:guide id="6" orient="horz" pos="867">
          <p15:clr>
            <a:srgbClr val="FBAE40"/>
          </p15:clr>
        </p15:guide>
        <p15:guide id="7" orient="horz" pos="1548">
          <p15:clr>
            <a:srgbClr val="FBAE40"/>
          </p15:clr>
        </p15:guide>
        <p15:guide id="8" orient="horz" pos="3657">
          <p15:clr>
            <a:srgbClr val="FBAE40"/>
          </p15:clr>
        </p15:guide>
        <p15:guide id="9" pos="4498">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1F5C8426-F7B3-4E4C-94E4-FD2C2CF4AF08}"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graphicFrame>
        <p:nvGraphicFramePr>
          <p:cNvPr id="6" name="Objekt 5" hidden="1">
            <a:extLst>
              <a:ext uri="{FF2B5EF4-FFF2-40B4-BE49-F238E27FC236}">
                <a16:creationId xmlns:a16="http://schemas.microsoft.com/office/drawing/2014/main" id="{78B95D0F-4C59-4C0B-ADBC-E8D95E320ABD}"/>
              </a:ext>
            </a:extLst>
          </p:cNvPr>
          <p:cNvGraphicFramePr>
            <a:graphicFrameLocks noChangeAspect="1"/>
          </p:cNvGraphicFramePr>
          <p:nvPr>
            <p:custDataLst>
              <p:tags r:id="rId1"/>
            </p:custDataLst>
            <p:extLst>
              <p:ext uri="{D42A27DB-BD31-4B8C-83A1-F6EECF244321}">
                <p14:modId xmlns:p14="http://schemas.microsoft.com/office/powerpoint/2010/main" val="584093190"/>
              </p:ext>
            </p:ext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0" name=""/>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3" name="Rechteck 2" hidden="1">
            <a:extLst>
              <a:ext uri="{FF2B5EF4-FFF2-40B4-BE49-F238E27FC236}">
                <a16:creationId xmlns:a16="http://schemas.microsoft.com/office/drawing/2014/main" id="{264A9CBC-FF3F-4E85-8045-E758D1B4C385}"/>
              </a:ext>
            </a:extLst>
          </p:cNvPr>
          <p:cNvSpPr/>
          <p:nvPr>
            <p:custDataLst>
              <p:tags r:id="rId2"/>
            </p:custDataLst>
          </p:nvPr>
        </p:nvSpPr>
        <p:spPr bwMode="auto">
          <a:xfrm>
            <a:off x="1" y="1"/>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783"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02816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Nur Titel Layout">
    <p:spTree>
      <p:nvGrpSpPr>
        <p:cNvPr id="1" name=""/>
        <p:cNvGrpSpPr/>
        <p:nvPr/>
      </p:nvGrpSpPr>
      <p:grpSpPr>
        <a:xfrm>
          <a:off x="0" y="0"/>
          <a:ext cx="0" cy="0"/>
          <a:chOff x="0" y="0"/>
          <a:chExt cx="0" cy="0"/>
        </a:xfrm>
      </p:grpSpPr>
      <p:sp>
        <p:nvSpPr>
          <p:cNvPr id="7"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C5A0F91A-0A8D-419E-8F2B-B39B24F7F53F}" type="datetime1">
              <a:rPr lang="de-DE" smtClean="0">
                <a:solidFill>
                  <a:srgbClr val="000000">
                    <a:tint val="75000"/>
                  </a:srgbClr>
                </a:solidFill>
              </a:rPr>
              <a:pPr/>
              <a:t>07.04.2026</a:t>
            </a:fld>
            <a:endParaRPr lang="de-DE">
              <a:solidFill>
                <a:srgbClr val="000000">
                  <a:tint val="75000"/>
                </a:srgbClr>
              </a:solidFill>
            </a:endParaRPr>
          </a:p>
        </p:txBody>
      </p:sp>
      <p:sp>
        <p:nvSpPr>
          <p:cNvPr id="8"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9"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0"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385815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383F2D35-7F5E-4B9E-87AA-26094D24D18F}" type="datetime1">
              <a:rPr lang="de-DE" smtClean="0">
                <a:solidFill>
                  <a:srgbClr val="000000">
                    <a:tint val="75000"/>
                  </a:srgbClr>
                </a:solidFill>
              </a:rPr>
              <a:pPr/>
              <a:t>07.04.2026</a:t>
            </a:fld>
            <a:endParaRPr lang="de-DE">
              <a:solidFill>
                <a:srgbClr val="000000">
                  <a:tint val="75000"/>
                </a:srgbClr>
              </a:solidFill>
            </a:endParaRPr>
          </a:p>
        </p:txBody>
      </p:sp>
      <p:sp>
        <p:nvSpPr>
          <p:cNvPr id="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Tree>
    <p:extLst>
      <p:ext uri="{BB962C8B-B14F-4D97-AF65-F5344CB8AC3E}">
        <p14:creationId xmlns:p14="http://schemas.microsoft.com/office/powerpoint/2010/main" val="1817489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itel und Bild (Querformat)">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628650" y="1004401"/>
            <a:ext cx="7886700" cy="3767138"/>
          </a:xfrm>
          <a:prstGeom prst="rect">
            <a:avLst/>
          </a:prstGeom>
          <a:ln>
            <a:noFill/>
          </a:ln>
        </p:spPr>
        <p:txBody>
          <a:bodyPr lIns="53999" tIns="53999" rIns="53999" bIns="53999"/>
          <a:lstStyle/>
          <a:p>
            <a:r>
              <a:rPr lang="de-DE"/>
              <a:t>Bild durch Klicken auf Symbol hinzufügen</a:t>
            </a:r>
          </a:p>
        </p:txBody>
      </p:sp>
      <p:sp>
        <p:nvSpPr>
          <p:cNvPr id="8"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0DD6708B-401F-4B41-A1C0-4FF30AF1C789}" type="datetime1">
              <a:rPr lang="de-DE" smtClean="0">
                <a:solidFill>
                  <a:srgbClr val="000000">
                    <a:tint val="75000"/>
                  </a:srgbClr>
                </a:solidFill>
              </a:rPr>
              <a:pPr/>
              <a:t>07.04.2026</a:t>
            </a:fld>
            <a:endParaRPr lang="de-DE">
              <a:solidFill>
                <a:srgbClr val="000000">
                  <a:tint val="75000"/>
                </a:srgbClr>
              </a:solidFill>
            </a:endParaRPr>
          </a:p>
        </p:txBody>
      </p:sp>
      <p:sp>
        <p:nvSpPr>
          <p:cNvPr id="9"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0"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1"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77519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itel und Bilder (Hochformat)">
    <p:bg>
      <p:bgPr>
        <a:solidFill>
          <a:schemeClr val="bg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2"/>
          </p:nvPr>
        </p:nvSpPr>
        <p:spPr>
          <a:xfrm>
            <a:off x="4680002" y="1004400"/>
            <a:ext cx="3835349" cy="3766500"/>
          </a:xfrm>
          <a:prstGeom prst="rect">
            <a:avLst/>
          </a:prstGeom>
        </p:spPr>
        <p:txBody>
          <a:bodyPr/>
          <a:lstStyle/>
          <a:p>
            <a:r>
              <a:rPr lang="de-DE"/>
              <a:t>Bild durch Klicken auf Symbol hinzufügen</a:t>
            </a:r>
          </a:p>
        </p:txBody>
      </p:sp>
      <p:sp>
        <p:nvSpPr>
          <p:cNvPr id="9" name="Bildplatzhalter 7"/>
          <p:cNvSpPr>
            <a:spLocks noGrp="1"/>
          </p:cNvSpPr>
          <p:nvPr>
            <p:ph type="pic" sz="quarter" idx="13"/>
          </p:nvPr>
        </p:nvSpPr>
        <p:spPr>
          <a:xfrm>
            <a:off x="628650" y="1004400"/>
            <a:ext cx="3835350" cy="3766500"/>
          </a:xfrm>
          <a:prstGeom prst="rect">
            <a:avLst/>
          </a:prstGeom>
        </p:spPr>
        <p:txBody>
          <a:bodyPr/>
          <a:lstStyle/>
          <a:p>
            <a:r>
              <a:rPr lang="de-DE"/>
              <a:t>Bild durch Klicken auf Symbol hinzufügen</a:t>
            </a:r>
          </a:p>
        </p:txBody>
      </p:sp>
      <p:sp>
        <p:nvSpPr>
          <p:cNvPr id="1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A56297D5-86F4-4EFC-B407-9970C0892ED9}" type="datetime1">
              <a:rPr lang="de-DE" smtClean="0">
                <a:solidFill>
                  <a:srgbClr val="000000">
                    <a:tint val="75000"/>
                  </a:srgbClr>
                </a:solidFill>
              </a:rPr>
              <a:pPr/>
              <a:t>07.04.2026</a:t>
            </a:fld>
            <a:endParaRPr lang="de-DE">
              <a:solidFill>
                <a:srgbClr val="000000">
                  <a:tint val="75000"/>
                </a:srgbClr>
              </a:solidFill>
            </a:endParaRPr>
          </a:p>
        </p:txBody>
      </p:sp>
      <p:sp>
        <p:nvSpPr>
          <p:cNvPr id="1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3"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9517766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el und Bildergalerie(8)">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05990" y="1001316"/>
            <a:ext cx="1998000" cy="1404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483997" y="1001316"/>
            <a:ext cx="1998000" cy="1404000"/>
          </a:xfrm>
          <a:prstGeom prst="rect">
            <a:avLst/>
          </a:prstGeom>
        </p:spPr>
        <p:txBody>
          <a:bodyPr/>
          <a:lstStyle/>
          <a:p>
            <a:r>
              <a:rPr lang="de-DE"/>
              <a:t>Bild durch Klicken auf Symbol hinzufügen</a:t>
            </a:r>
          </a:p>
        </p:txBody>
      </p:sp>
      <p:sp>
        <p:nvSpPr>
          <p:cNvPr id="14" name="Bildplatzhalter 7"/>
          <p:cNvSpPr>
            <a:spLocks noGrp="1"/>
          </p:cNvSpPr>
          <p:nvPr>
            <p:ph type="pic" sz="quarter" idx="15"/>
          </p:nvPr>
        </p:nvSpPr>
        <p:spPr>
          <a:xfrm>
            <a:off x="4662004" y="1001316"/>
            <a:ext cx="1998000" cy="1404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6840010" y="1001316"/>
            <a:ext cx="1998000" cy="1404000"/>
          </a:xfrm>
          <a:prstGeom prst="rect">
            <a:avLst/>
          </a:prstGeom>
        </p:spPr>
        <p:txBody>
          <a:bodyPr/>
          <a:lstStyle/>
          <a:p>
            <a:r>
              <a:rPr lang="de-DE"/>
              <a:t>Bild durch Klicken auf Symbol hinzufügen</a:t>
            </a:r>
          </a:p>
        </p:txBody>
      </p:sp>
      <p:sp>
        <p:nvSpPr>
          <p:cNvPr id="16" name="Bildplatzhalter 7"/>
          <p:cNvSpPr>
            <a:spLocks noGrp="1"/>
          </p:cNvSpPr>
          <p:nvPr>
            <p:ph type="pic" sz="quarter" idx="17"/>
          </p:nvPr>
        </p:nvSpPr>
        <p:spPr>
          <a:xfrm>
            <a:off x="308991" y="2994713"/>
            <a:ext cx="1998000" cy="1404000"/>
          </a:xfrm>
          <a:prstGeom prst="rect">
            <a:avLst/>
          </a:prstGeom>
        </p:spPr>
        <p:txBody>
          <a:bodyPr/>
          <a:lstStyle/>
          <a:p>
            <a:r>
              <a:rPr lang="de-DE"/>
              <a:t>Bild durch Klicken auf Symbol hinzufügen</a:t>
            </a:r>
          </a:p>
        </p:txBody>
      </p:sp>
      <p:sp>
        <p:nvSpPr>
          <p:cNvPr id="17" name="Bildplatzhalter 7"/>
          <p:cNvSpPr>
            <a:spLocks noGrp="1"/>
          </p:cNvSpPr>
          <p:nvPr>
            <p:ph type="pic" sz="quarter" idx="18"/>
          </p:nvPr>
        </p:nvSpPr>
        <p:spPr>
          <a:xfrm>
            <a:off x="2486999" y="2994713"/>
            <a:ext cx="1998000" cy="1404000"/>
          </a:xfrm>
          <a:prstGeom prst="rect">
            <a:avLst/>
          </a:prstGeom>
        </p:spPr>
        <p:txBody>
          <a:bodyPr/>
          <a:lstStyle/>
          <a:p>
            <a:r>
              <a:rPr lang="de-DE"/>
              <a:t>Bild durch Klicken auf Symbol hinzufügen</a:t>
            </a:r>
          </a:p>
        </p:txBody>
      </p:sp>
      <p:sp>
        <p:nvSpPr>
          <p:cNvPr id="18" name="Bildplatzhalter 7"/>
          <p:cNvSpPr>
            <a:spLocks noGrp="1"/>
          </p:cNvSpPr>
          <p:nvPr>
            <p:ph type="pic" sz="quarter" idx="19"/>
          </p:nvPr>
        </p:nvSpPr>
        <p:spPr>
          <a:xfrm>
            <a:off x="4665006" y="2994713"/>
            <a:ext cx="1998000" cy="1404000"/>
          </a:xfrm>
          <a:prstGeom prst="rect">
            <a:avLst/>
          </a:prstGeom>
        </p:spPr>
        <p:txBody>
          <a:bodyPr/>
          <a:lstStyle/>
          <a:p>
            <a:r>
              <a:rPr lang="de-DE"/>
              <a:t>Bild durch Klicken auf Symbol hinzufügen</a:t>
            </a:r>
          </a:p>
        </p:txBody>
      </p:sp>
      <p:sp>
        <p:nvSpPr>
          <p:cNvPr id="19" name="Bildplatzhalter 7"/>
          <p:cNvSpPr>
            <a:spLocks noGrp="1"/>
          </p:cNvSpPr>
          <p:nvPr>
            <p:ph type="pic" sz="quarter" idx="20"/>
          </p:nvPr>
        </p:nvSpPr>
        <p:spPr>
          <a:xfrm>
            <a:off x="6843013" y="2994713"/>
            <a:ext cx="1998000" cy="1404000"/>
          </a:xfrm>
          <a:prstGeom prst="rect">
            <a:avLst/>
          </a:prstGeom>
        </p:spPr>
        <p:txBody>
          <a:bodyPr/>
          <a:lstStyle/>
          <a:p>
            <a:r>
              <a:rPr lang="de-DE"/>
              <a:t>Bild durch Klicken auf Symbol hinzufügen</a:t>
            </a:r>
            <a:endParaRPr lang="de-DE" dirty="0"/>
          </a:p>
        </p:txBody>
      </p:sp>
      <p:sp>
        <p:nvSpPr>
          <p:cNvPr id="21" name="Textplatzhalter 20"/>
          <p:cNvSpPr>
            <a:spLocks noGrp="1"/>
          </p:cNvSpPr>
          <p:nvPr>
            <p:ph type="body" sz="quarter" idx="21"/>
          </p:nvPr>
        </p:nvSpPr>
        <p:spPr>
          <a:xfrm>
            <a:off x="305991" y="2463405"/>
            <a:ext cx="1998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483997" y="2463405"/>
            <a:ext cx="1998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4662004" y="2463405"/>
            <a:ext cx="1998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6840011" y="2463405"/>
            <a:ext cx="1998000" cy="324371"/>
          </a:xfrm>
          <a:prstGeom prst="rect">
            <a:avLst/>
          </a:prstGeom>
        </p:spPr>
        <p:txBody>
          <a:bodyPr/>
          <a:lstStyle>
            <a:lvl1pPr>
              <a:defRPr sz="1100"/>
            </a:lvl1pPr>
          </a:lstStyle>
          <a:p>
            <a:pPr lvl="0"/>
            <a:r>
              <a:rPr lang="de-DE"/>
              <a:t>Formatvorlagen des Textmasters bearbeiten</a:t>
            </a:r>
          </a:p>
        </p:txBody>
      </p:sp>
      <p:sp>
        <p:nvSpPr>
          <p:cNvPr id="25" name="Textplatzhalter 20"/>
          <p:cNvSpPr>
            <a:spLocks noGrp="1"/>
          </p:cNvSpPr>
          <p:nvPr>
            <p:ph type="body" sz="quarter" idx="25"/>
          </p:nvPr>
        </p:nvSpPr>
        <p:spPr>
          <a:xfrm>
            <a:off x="305991" y="4452720"/>
            <a:ext cx="1998000" cy="324371"/>
          </a:xfrm>
          <a:prstGeom prst="rect">
            <a:avLst/>
          </a:prstGeom>
        </p:spPr>
        <p:txBody>
          <a:bodyPr/>
          <a:lstStyle>
            <a:lvl1pPr>
              <a:defRPr sz="1100"/>
            </a:lvl1pPr>
          </a:lstStyle>
          <a:p>
            <a:pPr lvl="0"/>
            <a:r>
              <a:rPr lang="de-DE"/>
              <a:t>Formatvorlagen des Textmasters bearbeiten</a:t>
            </a:r>
          </a:p>
        </p:txBody>
      </p:sp>
      <p:sp>
        <p:nvSpPr>
          <p:cNvPr id="26" name="Textplatzhalter 20"/>
          <p:cNvSpPr>
            <a:spLocks noGrp="1"/>
          </p:cNvSpPr>
          <p:nvPr>
            <p:ph type="body" sz="quarter" idx="26"/>
          </p:nvPr>
        </p:nvSpPr>
        <p:spPr>
          <a:xfrm>
            <a:off x="2483997" y="4452720"/>
            <a:ext cx="1998000" cy="324371"/>
          </a:xfrm>
          <a:prstGeom prst="rect">
            <a:avLst/>
          </a:prstGeom>
        </p:spPr>
        <p:txBody>
          <a:bodyPr/>
          <a:lstStyle>
            <a:lvl1pPr>
              <a:defRPr sz="1100"/>
            </a:lvl1pPr>
          </a:lstStyle>
          <a:p>
            <a:pPr lvl="0"/>
            <a:r>
              <a:rPr lang="de-DE"/>
              <a:t>Formatvorlagen des Textmasters bearbeiten</a:t>
            </a:r>
          </a:p>
        </p:txBody>
      </p:sp>
      <p:sp>
        <p:nvSpPr>
          <p:cNvPr id="27" name="Textplatzhalter 20"/>
          <p:cNvSpPr>
            <a:spLocks noGrp="1"/>
          </p:cNvSpPr>
          <p:nvPr>
            <p:ph type="body" sz="quarter" idx="27"/>
          </p:nvPr>
        </p:nvSpPr>
        <p:spPr>
          <a:xfrm>
            <a:off x="4662004" y="4452720"/>
            <a:ext cx="1998000" cy="324371"/>
          </a:xfrm>
          <a:prstGeom prst="rect">
            <a:avLst/>
          </a:prstGeom>
        </p:spPr>
        <p:txBody>
          <a:bodyPr/>
          <a:lstStyle>
            <a:lvl1pPr>
              <a:defRPr sz="1100"/>
            </a:lvl1pPr>
          </a:lstStyle>
          <a:p>
            <a:pPr lvl="0"/>
            <a:r>
              <a:rPr lang="de-DE"/>
              <a:t>Formatvorlagen des Textmasters bearbeiten</a:t>
            </a:r>
          </a:p>
        </p:txBody>
      </p:sp>
      <p:sp>
        <p:nvSpPr>
          <p:cNvPr id="28" name="Textplatzhalter 20"/>
          <p:cNvSpPr>
            <a:spLocks noGrp="1"/>
          </p:cNvSpPr>
          <p:nvPr>
            <p:ph type="body" sz="quarter" idx="28"/>
          </p:nvPr>
        </p:nvSpPr>
        <p:spPr>
          <a:xfrm>
            <a:off x="6840011" y="4452720"/>
            <a:ext cx="1998000" cy="324371"/>
          </a:xfrm>
          <a:prstGeom prst="rect">
            <a:avLst/>
          </a:prstGeom>
        </p:spPr>
        <p:txBody>
          <a:bodyPr/>
          <a:lstStyle>
            <a:lvl1pPr>
              <a:defRPr sz="1100"/>
            </a:lvl1pPr>
          </a:lstStyle>
          <a:p>
            <a:pPr lvl="0"/>
            <a:r>
              <a:rPr lang="de-DE"/>
              <a:t>Formatvorlagen des Textmasters bearbeiten</a:t>
            </a:r>
          </a:p>
        </p:txBody>
      </p:sp>
      <p:sp>
        <p:nvSpPr>
          <p:cNvPr id="30"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B068BCF-CA8A-49CF-8A5E-CFBC18DDDE20}" type="datetime1">
              <a:rPr lang="de-DE" smtClean="0">
                <a:solidFill>
                  <a:srgbClr val="000000">
                    <a:tint val="75000"/>
                  </a:srgbClr>
                </a:solidFill>
              </a:rPr>
              <a:pPr/>
              <a:t>07.04.2026</a:t>
            </a:fld>
            <a:endParaRPr lang="de-DE">
              <a:solidFill>
                <a:srgbClr val="000000">
                  <a:tint val="75000"/>
                </a:srgbClr>
              </a:solidFill>
            </a:endParaRPr>
          </a:p>
        </p:txBody>
      </p:sp>
      <p:sp>
        <p:nvSpPr>
          <p:cNvPr id="31"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2"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3" name="Titelplatzhalter 5"/>
          <p:cNvSpPr>
            <a:spLocks noGrp="1"/>
          </p:cNvSpPr>
          <p:nvPr>
            <p:ph type="title"/>
          </p:nvPr>
        </p:nvSpPr>
        <p:spPr>
          <a:xfrm>
            <a:off x="305990" y="273845"/>
            <a:ext cx="820936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1453287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el und Bildergalerie(15)">
    <p:spTree>
      <p:nvGrpSpPr>
        <p:cNvPr id="1" name=""/>
        <p:cNvGrpSpPr/>
        <p:nvPr/>
      </p:nvGrpSpPr>
      <p:grpSpPr>
        <a:xfrm>
          <a:off x="0" y="0"/>
          <a:ext cx="0" cy="0"/>
          <a:chOff x="0" y="0"/>
          <a:chExt cx="0" cy="0"/>
        </a:xfrm>
      </p:grpSpPr>
      <p:sp>
        <p:nvSpPr>
          <p:cNvPr id="9" name="Bildplatzhalter 7"/>
          <p:cNvSpPr>
            <a:spLocks noGrp="1"/>
          </p:cNvSpPr>
          <p:nvPr>
            <p:ph type="pic" sz="quarter" idx="13"/>
          </p:nvPr>
        </p:nvSpPr>
        <p:spPr>
          <a:xfrm>
            <a:off x="324137" y="1001316"/>
            <a:ext cx="1566000" cy="891000"/>
          </a:xfrm>
          <a:prstGeom prst="rect">
            <a:avLst/>
          </a:prstGeom>
        </p:spPr>
        <p:txBody>
          <a:bodyPr/>
          <a:lstStyle/>
          <a:p>
            <a:r>
              <a:rPr lang="de-DE"/>
              <a:t>Bild durch Klicken auf Symbol hinzufügen</a:t>
            </a:r>
          </a:p>
        </p:txBody>
      </p:sp>
      <p:sp>
        <p:nvSpPr>
          <p:cNvPr id="13" name="Bildplatzhalter 7"/>
          <p:cNvSpPr>
            <a:spLocks noGrp="1"/>
          </p:cNvSpPr>
          <p:nvPr>
            <p:ph type="pic" sz="quarter" idx="14"/>
          </p:nvPr>
        </p:nvSpPr>
        <p:spPr>
          <a:xfrm>
            <a:off x="2059763" y="1001316"/>
            <a:ext cx="1566000" cy="891000"/>
          </a:xfrm>
          <a:prstGeom prst="rect">
            <a:avLst/>
          </a:prstGeom>
        </p:spPr>
        <p:txBody>
          <a:bodyPr/>
          <a:lstStyle/>
          <a:p>
            <a:r>
              <a:rPr lang="de-DE"/>
              <a:t>Bild durch Klicken auf Symbol hinzufügen</a:t>
            </a:r>
            <a:endParaRPr lang="de-DE" dirty="0"/>
          </a:p>
        </p:txBody>
      </p:sp>
      <p:sp>
        <p:nvSpPr>
          <p:cNvPr id="14" name="Bildplatzhalter 7"/>
          <p:cNvSpPr>
            <a:spLocks noGrp="1"/>
          </p:cNvSpPr>
          <p:nvPr>
            <p:ph type="pic" sz="quarter" idx="15"/>
          </p:nvPr>
        </p:nvSpPr>
        <p:spPr>
          <a:xfrm>
            <a:off x="3795389" y="1001316"/>
            <a:ext cx="1566000" cy="891000"/>
          </a:xfrm>
          <a:prstGeom prst="rect">
            <a:avLst/>
          </a:prstGeom>
        </p:spPr>
        <p:txBody>
          <a:bodyPr/>
          <a:lstStyle/>
          <a:p>
            <a:r>
              <a:rPr lang="de-DE"/>
              <a:t>Bild durch Klicken auf Symbol hinzufügen</a:t>
            </a:r>
          </a:p>
        </p:txBody>
      </p:sp>
      <p:sp>
        <p:nvSpPr>
          <p:cNvPr id="15" name="Bildplatzhalter 7"/>
          <p:cNvSpPr>
            <a:spLocks noGrp="1"/>
          </p:cNvSpPr>
          <p:nvPr>
            <p:ph type="pic" sz="quarter" idx="16"/>
          </p:nvPr>
        </p:nvSpPr>
        <p:spPr>
          <a:xfrm>
            <a:off x="5531015" y="1001316"/>
            <a:ext cx="1566000" cy="891000"/>
          </a:xfrm>
          <a:prstGeom prst="rect">
            <a:avLst/>
          </a:prstGeom>
        </p:spPr>
        <p:txBody>
          <a:bodyPr/>
          <a:lstStyle/>
          <a:p>
            <a:r>
              <a:rPr lang="de-DE"/>
              <a:t>Bild durch Klicken auf Symbol hinzufügen</a:t>
            </a:r>
          </a:p>
        </p:txBody>
      </p:sp>
      <p:sp>
        <p:nvSpPr>
          <p:cNvPr id="21" name="Textplatzhalter 20"/>
          <p:cNvSpPr>
            <a:spLocks noGrp="1"/>
          </p:cNvSpPr>
          <p:nvPr>
            <p:ph type="body" sz="quarter" idx="21"/>
          </p:nvPr>
        </p:nvSpPr>
        <p:spPr>
          <a:xfrm>
            <a:off x="324137" y="1897528"/>
            <a:ext cx="1566000" cy="324371"/>
          </a:xfrm>
          <a:prstGeom prst="rect">
            <a:avLst/>
          </a:prstGeom>
        </p:spPr>
        <p:txBody>
          <a:bodyPr/>
          <a:lstStyle>
            <a:lvl1pPr>
              <a:defRPr sz="1100"/>
            </a:lvl1pPr>
          </a:lstStyle>
          <a:p>
            <a:pPr lvl="0"/>
            <a:r>
              <a:rPr lang="de-DE"/>
              <a:t>Formatvorlagen des Textmasters bearbeiten</a:t>
            </a:r>
          </a:p>
        </p:txBody>
      </p:sp>
      <p:sp>
        <p:nvSpPr>
          <p:cNvPr id="22" name="Textplatzhalter 20"/>
          <p:cNvSpPr>
            <a:spLocks noGrp="1"/>
          </p:cNvSpPr>
          <p:nvPr>
            <p:ph type="body" sz="quarter" idx="22"/>
          </p:nvPr>
        </p:nvSpPr>
        <p:spPr>
          <a:xfrm>
            <a:off x="2059763" y="1897528"/>
            <a:ext cx="1566000" cy="324371"/>
          </a:xfrm>
          <a:prstGeom prst="rect">
            <a:avLst/>
          </a:prstGeom>
        </p:spPr>
        <p:txBody>
          <a:bodyPr/>
          <a:lstStyle>
            <a:lvl1pPr>
              <a:defRPr sz="1100"/>
            </a:lvl1pPr>
          </a:lstStyle>
          <a:p>
            <a:pPr lvl="0"/>
            <a:r>
              <a:rPr lang="de-DE"/>
              <a:t>Formatvorlagen des Textmasters bearbeiten</a:t>
            </a:r>
          </a:p>
        </p:txBody>
      </p:sp>
      <p:sp>
        <p:nvSpPr>
          <p:cNvPr id="23" name="Textplatzhalter 20"/>
          <p:cNvSpPr>
            <a:spLocks noGrp="1"/>
          </p:cNvSpPr>
          <p:nvPr>
            <p:ph type="body" sz="quarter" idx="23"/>
          </p:nvPr>
        </p:nvSpPr>
        <p:spPr>
          <a:xfrm>
            <a:off x="3795389" y="1897528"/>
            <a:ext cx="1566000" cy="324371"/>
          </a:xfrm>
          <a:prstGeom prst="rect">
            <a:avLst/>
          </a:prstGeom>
        </p:spPr>
        <p:txBody>
          <a:bodyPr/>
          <a:lstStyle>
            <a:lvl1pPr>
              <a:defRPr sz="1100"/>
            </a:lvl1pPr>
          </a:lstStyle>
          <a:p>
            <a:pPr lvl="0"/>
            <a:r>
              <a:rPr lang="de-DE"/>
              <a:t>Formatvorlagen des Textmasters bearbeiten</a:t>
            </a:r>
          </a:p>
        </p:txBody>
      </p:sp>
      <p:sp>
        <p:nvSpPr>
          <p:cNvPr id="24" name="Textplatzhalter 20"/>
          <p:cNvSpPr>
            <a:spLocks noGrp="1"/>
          </p:cNvSpPr>
          <p:nvPr>
            <p:ph type="body" sz="quarter" idx="24"/>
          </p:nvPr>
        </p:nvSpPr>
        <p:spPr>
          <a:xfrm>
            <a:off x="5531015" y="1897528"/>
            <a:ext cx="1566000" cy="324371"/>
          </a:xfrm>
          <a:prstGeom prst="rect">
            <a:avLst/>
          </a:prstGeom>
        </p:spPr>
        <p:txBody>
          <a:bodyPr/>
          <a:lstStyle>
            <a:lvl1pPr>
              <a:defRPr sz="1100"/>
            </a:lvl1pPr>
          </a:lstStyle>
          <a:p>
            <a:pPr lvl="0"/>
            <a:r>
              <a:rPr lang="de-DE"/>
              <a:t>Formatvorlagen des Textmasters bearbeiten</a:t>
            </a:r>
          </a:p>
        </p:txBody>
      </p:sp>
      <p:sp>
        <p:nvSpPr>
          <p:cNvPr id="30" name="Bildplatzhalter 7"/>
          <p:cNvSpPr>
            <a:spLocks noGrp="1"/>
          </p:cNvSpPr>
          <p:nvPr>
            <p:ph type="pic" sz="quarter" idx="25"/>
          </p:nvPr>
        </p:nvSpPr>
        <p:spPr>
          <a:xfrm>
            <a:off x="7266641" y="1006079"/>
            <a:ext cx="1566000" cy="891000"/>
          </a:xfrm>
          <a:prstGeom prst="rect">
            <a:avLst/>
          </a:prstGeom>
        </p:spPr>
        <p:txBody>
          <a:bodyPr/>
          <a:lstStyle/>
          <a:p>
            <a:r>
              <a:rPr lang="de-DE"/>
              <a:t>Bild durch Klicken auf Symbol hinzufügen</a:t>
            </a:r>
          </a:p>
        </p:txBody>
      </p:sp>
      <p:sp>
        <p:nvSpPr>
          <p:cNvPr id="31" name="Textplatzhalter 20"/>
          <p:cNvSpPr>
            <a:spLocks noGrp="1"/>
          </p:cNvSpPr>
          <p:nvPr>
            <p:ph type="body" sz="quarter" idx="26"/>
          </p:nvPr>
        </p:nvSpPr>
        <p:spPr>
          <a:xfrm>
            <a:off x="7266641" y="1897528"/>
            <a:ext cx="1566000" cy="324371"/>
          </a:xfrm>
          <a:prstGeom prst="rect">
            <a:avLst/>
          </a:prstGeom>
        </p:spPr>
        <p:txBody>
          <a:bodyPr/>
          <a:lstStyle>
            <a:lvl1pPr>
              <a:defRPr sz="1100"/>
            </a:lvl1pPr>
          </a:lstStyle>
          <a:p>
            <a:pPr lvl="0"/>
            <a:r>
              <a:rPr lang="de-DE"/>
              <a:t>Formatvorlagen des Textmasters bearbeiten</a:t>
            </a:r>
          </a:p>
        </p:txBody>
      </p:sp>
      <p:sp>
        <p:nvSpPr>
          <p:cNvPr id="43" name="Bildplatzhalter 7"/>
          <p:cNvSpPr>
            <a:spLocks noGrp="1"/>
          </p:cNvSpPr>
          <p:nvPr>
            <p:ph type="pic" sz="quarter" idx="27"/>
          </p:nvPr>
        </p:nvSpPr>
        <p:spPr>
          <a:xfrm>
            <a:off x="324137" y="2333540"/>
            <a:ext cx="1566000" cy="891000"/>
          </a:xfrm>
          <a:prstGeom prst="rect">
            <a:avLst/>
          </a:prstGeom>
        </p:spPr>
        <p:txBody>
          <a:bodyPr/>
          <a:lstStyle/>
          <a:p>
            <a:r>
              <a:rPr lang="de-DE"/>
              <a:t>Bild durch Klicken auf Symbol hinzufügen</a:t>
            </a:r>
          </a:p>
        </p:txBody>
      </p:sp>
      <p:sp>
        <p:nvSpPr>
          <p:cNvPr id="44" name="Bildplatzhalter 7"/>
          <p:cNvSpPr>
            <a:spLocks noGrp="1"/>
          </p:cNvSpPr>
          <p:nvPr>
            <p:ph type="pic" sz="quarter" idx="28"/>
          </p:nvPr>
        </p:nvSpPr>
        <p:spPr>
          <a:xfrm>
            <a:off x="2059763" y="2333540"/>
            <a:ext cx="1566000" cy="891000"/>
          </a:xfrm>
          <a:prstGeom prst="rect">
            <a:avLst/>
          </a:prstGeom>
        </p:spPr>
        <p:txBody>
          <a:bodyPr/>
          <a:lstStyle/>
          <a:p>
            <a:r>
              <a:rPr lang="de-DE"/>
              <a:t>Bild durch Klicken auf Symbol hinzufügen</a:t>
            </a:r>
          </a:p>
        </p:txBody>
      </p:sp>
      <p:sp>
        <p:nvSpPr>
          <p:cNvPr id="45" name="Bildplatzhalter 7"/>
          <p:cNvSpPr>
            <a:spLocks noGrp="1"/>
          </p:cNvSpPr>
          <p:nvPr>
            <p:ph type="pic" sz="quarter" idx="29"/>
          </p:nvPr>
        </p:nvSpPr>
        <p:spPr>
          <a:xfrm>
            <a:off x="3795389" y="2333540"/>
            <a:ext cx="1566000" cy="891000"/>
          </a:xfrm>
          <a:prstGeom prst="rect">
            <a:avLst/>
          </a:prstGeom>
        </p:spPr>
        <p:txBody>
          <a:bodyPr/>
          <a:lstStyle/>
          <a:p>
            <a:r>
              <a:rPr lang="de-DE"/>
              <a:t>Bild durch Klicken auf Symbol hinzufügen</a:t>
            </a:r>
          </a:p>
        </p:txBody>
      </p:sp>
      <p:sp>
        <p:nvSpPr>
          <p:cNvPr id="46" name="Bildplatzhalter 7"/>
          <p:cNvSpPr>
            <a:spLocks noGrp="1"/>
          </p:cNvSpPr>
          <p:nvPr>
            <p:ph type="pic" sz="quarter" idx="30"/>
          </p:nvPr>
        </p:nvSpPr>
        <p:spPr>
          <a:xfrm>
            <a:off x="5531015" y="2333540"/>
            <a:ext cx="1566000" cy="891000"/>
          </a:xfrm>
          <a:prstGeom prst="rect">
            <a:avLst/>
          </a:prstGeom>
        </p:spPr>
        <p:txBody>
          <a:bodyPr/>
          <a:lstStyle/>
          <a:p>
            <a:r>
              <a:rPr lang="de-DE"/>
              <a:t>Bild durch Klicken auf Symbol hinzufügen</a:t>
            </a:r>
          </a:p>
        </p:txBody>
      </p:sp>
      <p:sp>
        <p:nvSpPr>
          <p:cNvPr id="47" name="Textplatzhalter 20"/>
          <p:cNvSpPr>
            <a:spLocks noGrp="1"/>
          </p:cNvSpPr>
          <p:nvPr>
            <p:ph type="body" sz="quarter" idx="31"/>
          </p:nvPr>
        </p:nvSpPr>
        <p:spPr>
          <a:xfrm>
            <a:off x="324137" y="3234576"/>
            <a:ext cx="1566000" cy="243704"/>
          </a:xfrm>
          <a:prstGeom prst="rect">
            <a:avLst/>
          </a:prstGeom>
        </p:spPr>
        <p:txBody>
          <a:bodyPr/>
          <a:lstStyle>
            <a:lvl1pPr>
              <a:defRPr sz="1100"/>
            </a:lvl1pPr>
          </a:lstStyle>
          <a:p>
            <a:pPr lvl="0"/>
            <a:r>
              <a:rPr lang="de-DE"/>
              <a:t>Formatvorlagen des Textmasters bearbeiten</a:t>
            </a:r>
          </a:p>
        </p:txBody>
      </p:sp>
      <p:sp>
        <p:nvSpPr>
          <p:cNvPr id="48" name="Textplatzhalter 20"/>
          <p:cNvSpPr>
            <a:spLocks noGrp="1"/>
          </p:cNvSpPr>
          <p:nvPr>
            <p:ph type="body" sz="quarter" idx="32"/>
          </p:nvPr>
        </p:nvSpPr>
        <p:spPr>
          <a:xfrm>
            <a:off x="2059763" y="3234576"/>
            <a:ext cx="1566000" cy="243704"/>
          </a:xfrm>
          <a:prstGeom prst="rect">
            <a:avLst/>
          </a:prstGeom>
        </p:spPr>
        <p:txBody>
          <a:bodyPr/>
          <a:lstStyle>
            <a:lvl1pPr>
              <a:defRPr sz="1100"/>
            </a:lvl1pPr>
          </a:lstStyle>
          <a:p>
            <a:pPr lvl="0"/>
            <a:r>
              <a:rPr lang="de-DE"/>
              <a:t>Formatvorlagen des Textmasters bearbeiten</a:t>
            </a:r>
          </a:p>
        </p:txBody>
      </p:sp>
      <p:sp>
        <p:nvSpPr>
          <p:cNvPr id="49" name="Textplatzhalter 20"/>
          <p:cNvSpPr>
            <a:spLocks noGrp="1"/>
          </p:cNvSpPr>
          <p:nvPr>
            <p:ph type="body" sz="quarter" idx="33"/>
          </p:nvPr>
        </p:nvSpPr>
        <p:spPr>
          <a:xfrm>
            <a:off x="3795389" y="3234576"/>
            <a:ext cx="1566000" cy="243704"/>
          </a:xfrm>
          <a:prstGeom prst="rect">
            <a:avLst/>
          </a:prstGeom>
        </p:spPr>
        <p:txBody>
          <a:bodyPr/>
          <a:lstStyle>
            <a:lvl1pPr>
              <a:defRPr sz="1100"/>
            </a:lvl1pPr>
          </a:lstStyle>
          <a:p>
            <a:pPr lvl="0"/>
            <a:r>
              <a:rPr lang="de-DE"/>
              <a:t>Formatvorlagen des Textmasters bearbeiten</a:t>
            </a:r>
          </a:p>
        </p:txBody>
      </p:sp>
      <p:sp>
        <p:nvSpPr>
          <p:cNvPr id="50" name="Textplatzhalter 20"/>
          <p:cNvSpPr>
            <a:spLocks noGrp="1"/>
          </p:cNvSpPr>
          <p:nvPr>
            <p:ph type="body" sz="quarter" idx="34"/>
          </p:nvPr>
        </p:nvSpPr>
        <p:spPr>
          <a:xfrm>
            <a:off x="5531015" y="3234576"/>
            <a:ext cx="1566000" cy="243704"/>
          </a:xfrm>
          <a:prstGeom prst="rect">
            <a:avLst/>
          </a:prstGeom>
        </p:spPr>
        <p:txBody>
          <a:bodyPr/>
          <a:lstStyle>
            <a:lvl1pPr>
              <a:defRPr sz="1100"/>
            </a:lvl1pPr>
          </a:lstStyle>
          <a:p>
            <a:pPr lvl="0"/>
            <a:r>
              <a:rPr lang="de-DE"/>
              <a:t>Formatvorlagen des Textmasters bearbeiten</a:t>
            </a:r>
          </a:p>
        </p:txBody>
      </p:sp>
      <p:sp>
        <p:nvSpPr>
          <p:cNvPr id="51" name="Bildplatzhalter 7"/>
          <p:cNvSpPr>
            <a:spLocks noGrp="1"/>
          </p:cNvSpPr>
          <p:nvPr>
            <p:ph type="pic" sz="quarter" idx="35"/>
          </p:nvPr>
        </p:nvSpPr>
        <p:spPr>
          <a:xfrm>
            <a:off x="7266641" y="2338303"/>
            <a:ext cx="1566000" cy="891000"/>
          </a:xfrm>
          <a:prstGeom prst="rect">
            <a:avLst/>
          </a:prstGeom>
        </p:spPr>
        <p:txBody>
          <a:bodyPr/>
          <a:lstStyle/>
          <a:p>
            <a:r>
              <a:rPr lang="de-DE"/>
              <a:t>Bild durch Klicken auf Symbol hinzufügen</a:t>
            </a:r>
          </a:p>
        </p:txBody>
      </p:sp>
      <p:sp>
        <p:nvSpPr>
          <p:cNvPr id="52" name="Textplatzhalter 20"/>
          <p:cNvSpPr>
            <a:spLocks noGrp="1"/>
          </p:cNvSpPr>
          <p:nvPr>
            <p:ph type="body" sz="quarter" idx="36"/>
          </p:nvPr>
        </p:nvSpPr>
        <p:spPr>
          <a:xfrm>
            <a:off x="7266641" y="3239338"/>
            <a:ext cx="1566000" cy="243704"/>
          </a:xfrm>
          <a:prstGeom prst="rect">
            <a:avLst/>
          </a:prstGeom>
        </p:spPr>
        <p:txBody>
          <a:bodyPr/>
          <a:lstStyle>
            <a:lvl1pPr>
              <a:defRPr sz="1100"/>
            </a:lvl1pPr>
          </a:lstStyle>
          <a:p>
            <a:pPr lvl="0"/>
            <a:r>
              <a:rPr lang="de-DE"/>
              <a:t>Formatvorlagen des Textmasters bearbeiten</a:t>
            </a:r>
          </a:p>
        </p:txBody>
      </p:sp>
      <p:sp>
        <p:nvSpPr>
          <p:cNvPr id="53" name="Bildplatzhalter 7"/>
          <p:cNvSpPr>
            <a:spLocks noGrp="1"/>
          </p:cNvSpPr>
          <p:nvPr>
            <p:ph type="pic" sz="quarter" idx="37"/>
          </p:nvPr>
        </p:nvSpPr>
        <p:spPr>
          <a:xfrm>
            <a:off x="324137" y="3638591"/>
            <a:ext cx="1566000" cy="891000"/>
          </a:xfrm>
          <a:prstGeom prst="rect">
            <a:avLst/>
          </a:prstGeom>
        </p:spPr>
        <p:txBody>
          <a:bodyPr/>
          <a:lstStyle/>
          <a:p>
            <a:r>
              <a:rPr lang="de-DE"/>
              <a:t>Bild durch Klicken auf Symbol hinzufügen</a:t>
            </a:r>
          </a:p>
        </p:txBody>
      </p:sp>
      <p:sp>
        <p:nvSpPr>
          <p:cNvPr id="54" name="Bildplatzhalter 7"/>
          <p:cNvSpPr>
            <a:spLocks noGrp="1"/>
          </p:cNvSpPr>
          <p:nvPr>
            <p:ph type="pic" sz="quarter" idx="38"/>
          </p:nvPr>
        </p:nvSpPr>
        <p:spPr>
          <a:xfrm>
            <a:off x="2059763" y="3638591"/>
            <a:ext cx="1566000" cy="891000"/>
          </a:xfrm>
          <a:prstGeom prst="rect">
            <a:avLst/>
          </a:prstGeom>
        </p:spPr>
        <p:txBody>
          <a:bodyPr/>
          <a:lstStyle/>
          <a:p>
            <a:r>
              <a:rPr lang="de-DE"/>
              <a:t>Bild durch Klicken auf Symbol hinzufügen</a:t>
            </a:r>
          </a:p>
        </p:txBody>
      </p:sp>
      <p:sp>
        <p:nvSpPr>
          <p:cNvPr id="55" name="Bildplatzhalter 7"/>
          <p:cNvSpPr>
            <a:spLocks noGrp="1"/>
          </p:cNvSpPr>
          <p:nvPr>
            <p:ph type="pic" sz="quarter" idx="39"/>
          </p:nvPr>
        </p:nvSpPr>
        <p:spPr>
          <a:xfrm>
            <a:off x="3795389" y="3638591"/>
            <a:ext cx="1566000" cy="891000"/>
          </a:xfrm>
          <a:prstGeom prst="rect">
            <a:avLst/>
          </a:prstGeom>
        </p:spPr>
        <p:txBody>
          <a:bodyPr/>
          <a:lstStyle/>
          <a:p>
            <a:r>
              <a:rPr lang="de-DE"/>
              <a:t>Bild durch Klicken auf Symbol hinzufügen</a:t>
            </a:r>
          </a:p>
        </p:txBody>
      </p:sp>
      <p:sp>
        <p:nvSpPr>
          <p:cNvPr id="56" name="Bildplatzhalter 7"/>
          <p:cNvSpPr>
            <a:spLocks noGrp="1"/>
          </p:cNvSpPr>
          <p:nvPr>
            <p:ph type="pic" sz="quarter" idx="40"/>
          </p:nvPr>
        </p:nvSpPr>
        <p:spPr>
          <a:xfrm>
            <a:off x="5531015" y="3638591"/>
            <a:ext cx="1566000" cy="891000"/>
          </a:xfrm>
          <a:prstGeom prst="rect">
            <a:avLst/>
          </a:prstGeom>
        </p:spPr>
        <p:txBody>
          <a:bodyPr/>
          <a:lstStyle/>
          <a:p>
            <a:r>
              <a:rPr lang="de-DE"/>
              <a:t>Bild durch Klicken auf Symbol hinzufügen</a:t>
            </a:r>
          </a:p>
        </p:txBody>
      </p:sp>
      <p:sp>
        <p:nvSpPr>
          <p:cNvPr id="57" name="Textplatzhalter 20"/>
          <p:cNvSpPr>
            <a:spLocks noGrp="1"/>
          </p:cNvSpPr>
          <p:nvPr>
            <p:ph type="body" sz="quarter" idx="41"/>
          </p:nvPr>
        </p:nvSpPr>
        <p:spPr>
          <a:xfrm>
            <a:off x="324137" y="4484094"/>
            <a:ext cx="1566000" cy="243704"/>
          </a:xfrm>
          <a:prstGeom prst="rect">
            <a:avLst/>
          </a:prstGeom>
        </p:spPr>
        <p:txBody>
          <a:bodyPr/>
          <a:lstStyle>
            <a:lvl1pPr>
              <a:defRPr sz="1100"/>
            </a:lvl1pPr>
          </a:lstStyle>
          <a:p>
            <a:pPr lvl="0"/>
            <a:r>
              <a:rPr lang="de-DE"/>
              <a:t>Formatvorlagen des Textmasters bearbeiten</a:t>
            </a:r>
          </a:p>
        </p:txBody>
      </p:sp>
      <p:sp>
        <p:nvSpPr>
          <p:cNvPr id="58" name="Textplatzhalter 20"/>
          <p:cNvSpPr>
            <a:spLocks noGrp="1"/>
          </p:cNvSpPr>
          <p:nvPr>
            <p:ph type="body" sz="quarter" idx="42"/>
          </p:nvPr>
        </p:nvSpPr>
        <p:spPr>
          <a:xfrm>
            <a:off x="2059763" y="4484094"/>
            <a:ext cx="1566000" cy="243704"/>
          </a:xfrm>
          <a:prstGeom prst="rect">
            <a:avLst/>
          </a:prstGeom>
        </p:spPr>
        <p:txBody>
          <a:bodyPr/>
          <a:lstStyle>
            <a:lvl1pPr>
              <a:defRPr sz="1100"/>
            </a:lvl1pPr>
          </a:lstStyle>
          <a:p>
            <a:pPr lvl="0"/>
            <a:r>
              <a:rPr lang="de-DE"/>
              <a:t>Formatvorlagen des Textmasters bearbeiten</a:t>
            </a:r>
          </a:p>
        </p:txBody>
      </p:sp>
      <p:sp>
        <p:nvSpPr>
          <p:cNvPr id="59" name="Textplatzhalter 20"/>
          <p:cNvSpPr>
            <a:spLocks noGrp="1"/>
          </p:cNvSpPr>
          <p:nvPr>
            <p:ph type="body" sz="quarter" idx="43"/>
          </p:nvPr>
        </p:nvSpPr>
        <p:spPr>
          <a:xfrm>
            <a:off x="3795389" y="4484094"/>
            <a:ext cx="1566000" cy="243704"/>
          </a:xfrm>
          <a:prstGeom prst="rect">
            <a:avLst/>
          </a:prstGeom>
        </p:spPr>
        <p:txBody>
          <a:bodyPr/>
          <a:lstStyle>
            <a:lvl1pPr>
              <a:defRPr sz="1100"/>
            </a:lvl1pPr>
          </a:lstStyle>
          <a:p>
            <a:pPr lvl="0"/>
            <a:r>
              <a:rPr lang="de-DE"/>
              <a:t>Formatvorlagen des Textmasters bearbeiten</a:t>
            </a:r>
          </a:p>
        </p:txBody>
      </p:sp>
      <p:sp>
        <p:nvSpPr>
          <p:cNvPr id="60" name="Textplatzhalter 20"/>
          <p:cNvSpPr>
            <a:spLocks noGrp="1"/>
          </p:cNvSpPr>
          <p:nvPr>
            <p:ph type="body" sz="quarter" idx="44"/>
          </p:nvPr>
        </p:nvSpPr>
        <p:spPr>
          <a:xfrm>
            <a:off x="5531015" y="4484094"/>
            <a:ext cx="1566000" cy="243704"/>
          </a:xfrm>
          <a:prstGeom prst="rect">
            <a:avLst/>
          </a:prstGeom>
        </p:spPr>
        <p:txBody>
          <a:bodyPr/>
          <a:lstStyle>
            <a:lvl1pPr>
              <a:defRPr sz="1100"/>
            </a:lvl1pPr>
          </a:lstStyle>
          <a:p>
            <a:pPr lvl="0"/>
            <a:r>
              <a:rPr lang="de-DE"/>
              <a:t>Formatvorlagen des Textmasters bearbeiten</a:t>
            </a:r>
          </a:p>
        </p:txBody>
      </p:sp>
      <p:sp>
        <p:nvSpPr>
          <p:cNvPr id="61" name="Bildplatzhalter 7"/>
          <p:cNvSpPr>
            <a:spLocks noGrp="1"/>
          </p:cNvSpPr>
          <p:nvPr>
            <p:ph type="pic" sz="quarter" idx="45"/>
          </p:nvPr>
        </p:nvSpPr>
        <p:spPr>
          <a:xfrm>
            <a:off x="7266641" y="3643353"/>
            <a:ext cx="1566000" cy="891000"/>
          </a:xfrm>
          <a:prstGeom prst="rect">
            <a:avLst/>
          </a:prstGeom>
        </p:spPr>
        <p:txBody>
          <a:bodyPr/>
          <a:lstStyle/>
          <a:p>
            <a:r>
              <a:rPr lang="de-DE"/>
              <a:t>Bild durch Klicken auf Symbol hinzufügen</a:t>
            </a:r>
          </a:p>
        </p:txBody>
      </p:sp>
      <p:sp>
        <p:nvSpPr>
          <p:cNvPr id="62" name="Textplatzhalter 20"/>
          <p:cNvSpPr>
            <a:spLocks noGrp="1"/>
          </p:cNvSpPr>
          <p:nvPr>
            <p:ph type="body" sz="quarter" idx="46"/>
          </p:nvPr>
        </p:nvSpPr>
        <p:spPr>
          <a:xfrm>
            <a:off x="7266641" y="4488856"/>
            <a:ext cx="1566000" cy="243704"/>
          </a:xfrm>
          <a:prstGeom prst="rect">
            <a:avLst/>
          </a:prstGeom>
        </p:spPr>
        <p:txBody>
          <a:bodyPr/>
          <a:lstStyle>
            <a:lvl1pPr>
              <a:defRPr sz="1100"/>
            </a:lvl1pPr>
          </a:lstStyle>
          <a:p>
            <a:pPr lvl="0"/>
            <a:r>
              <a:rPr lang="de-DE"/>
              <a:t>Formatvorlagen des Textmasters bearbeiten</a:t>
            </a:r>
          </a:p>
        </p:txBody>
      </p:sp>
      <p:sp>
        <p:nvSpPr>
          <p:cNvPr id="35"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6D39FC44-9A11-46CD-9F73-BCDA24FECC9E}" type="datetime1">
              <a:rPr lang="de-DE" smtClean="0">
                <a:solidFill>
                  <a:srgbClr val="000000">
                    <a:tint val="75000"/>
                  </a:srgbClr>
                </a:solidFill>
              </a:rPr>
              <a:pPr/>
              <a:t>07.04.2026</a:t>
            </a:fld>
            <a:endParaRPr lang="de-DE">
              <a:solidFill>
                <a:srgbClr val="000000">
                  <a:tint val="75000"/>
                </a:srgbClr>
              </a:solidFill>
            </a:endParaRPr>
          </a:p>
        </p:txBody>
      </p:sp>
      <p:sp>
        <p:nvSpPr>
          <p:cNvPr id="36"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37"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38" name="Titelplatzhalter 5"/>
          <p:cNvSpPr>
            <a:spLocks noGrp="1"/>
          </p:cNvSpPr>
          <p:nvPr>
            <p:ph type="title"/>
          </p:nvPr>
        </p:nvSpPr>
        <p:spPr>
          <a:xfrm>
            <a:off x="324136" y="273845"/>
            <a:ext cx="8191214"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4153356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worldmap_gr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60270" y="1275607"/>
            <a:ext cx="6823461"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Inhaltsplatzhalter 2">
            <a:extLst>
              <a:ext uri="{FF2B5EF4-FFF2-40B4-BE49-F238E27FC236}">
                <a16:creationId xmlns:a16="http://schemas.microsoft.com/office/drawing/2014/main" id="{B076CCF3-0D89-4FC7-94F7-7686D676B940}"/>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F75E1ACB-4E59-4C6D-89AB-84C155E0216A}" type="datetime1">
              <a:rPr lang="de-DE" smtClean="0">
                <a:solidFill>
                  <a:srgbClr val="000000">
                    <a:tint val="75000"/>
                  </a:srgbClr>
                </a:solidFill>
              </a:rPr>
              <a:pPr/>
              <a:t>07.04.2026</a:t>
            </a:fld>
            <a:endParaRPr lang="de-DE">
              <a:solidFill>
                <a:srgbClr val="000000">
                  <a:tint val="75000"/>
                </a:srgbClr>
              </a:solidFill>
            </a:endParaRPr>
          </a:p>
        </p:txBody>
      </p:sp>
      <p:sp>
        <p:nvSpPr>
          <p:cNvPr id="12"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3"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4"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036673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worldmap_blau">
    <p:spTree>
      <p:nvGrpSpPr>
        <p:cNvPr id="1" name=""/>
        <p:cNvGrpSpPr/>
        <p:nvPr/>
      </p:nvGrpSpPr>
      <p:grpSpPr>
        <a:xfrm>
          <a:off x="0" y="0"/>
          <a:ext cx="0" cy="0"/>
          <a:chOff x="0" y="0"/>
          <a:chExt cx="0" cy="0"/>
        </a:xfrm>
      </p:grpSpPr>
      <p:pic>
        <p:nvPicPr>
          <p:cNvPr id="8" name="Picture 3" descr="landkarteneu"/>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142"/>
          <a:stretch/>
        </p:blipFill>
        <p:spPr bwMode="auto">
          <a:xfrm>
            <a:off x="1160270" y="1275607"/>
            <a:ext cx="6813836" cy="3509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2">
            <a:extLst>
              <a:ext uri="{FF2B5EF4-FFF2-40B4-BE49-F238E27FC236}">
                <a16:creationId xmlns:a16="http://schemas.microsoft.com/office/drawing/2014/main" id="{713A6690-B995-47A6-925C-4E95724FEC78}"/>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264F8698-4153-4DF9-90F7-EB535B257280}"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3674738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worldmap_blau">
    <p:spTree>
      <p:nvGrpSpPr>
        <p:cNvPr id="1" name=""/>
        <p:cNvGrpSpPr/>
        <p:nvPr/>
      </p:nvGrpSpPr>
      <p:grpSpPr>
        <a:xfrm>
          <a:off x="0" y="0"/>
          <a:ext cx="0" cy="0"/>
          <a:chOff x="0" y="0"/>
          <a:chExt cx="0" cy="0"/>
        </a:xfrm>
      </p:grpSpPr>
      <p:pic>
        <p:nvPicPr>
          <p:cNvPr id="7" name="Picture 2" descr="karte_blau"/>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833426" y="1011650"/>
            <a:ext cx="7477149"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FACC61CA-3656-4FAA-8DDE-8177F621D9B2}"/>
              </a:ext>
            </a:extLst>
          </p:cNvPr>
          <p:cNvSpPr>
            <a:spLocks noGrp="1"/>
          </p:cNvSpPr>
          <p:nvPr>
            <p:ph idx="1"/>
          </p:nvPr>
        </p:nvSpPr>
        <p:spPr>
          <a:xfrm>
            <a:off x="628650" y="1005579"/>
            <a:ext cx="7886700" cy="3765259"/>
          </a:xfrm>
          <a:prstGeom prst="rect">
            <a:avLst/>
          </a:prstGeom>
        </p:spPr>
        <p:txBody>
          <a:bodyPr/>
          <a:lstStyle>
            <a:lvl1pPr>
              <a:lnSpc>
                <a:spcPts val="1620"/>
              </a:lnSpc>
              <a:spcAft>
                <a:spcPts val="900"/>
              </a:spcAft>
              <a:defRPr/>
            </a:lvl1pPr>
            <a:lvl2pPr>
              <a:lnSpc>
                <a:spcPts val="1620"/>
              </a:lnSpc>
              <a:spcAft>
                <a:spcPts val="900"/>
              </a:spcAft>
              <a:defRPr/>
            </a:lvl2pPr>
            <a:lvl3pPr>
              <a:lnSpc>
                <a:spcPts val="1620"/>
              </a:lnSpc>
              <a:spcAft>
                <a:spcPts val="900"/>
              </a:spcAft>
              <a:defRPr/>
            </a:lvl3pPr>
            <a:lvl4pPr>
              <a:lnSpc>
                <a:spcPts val="1620"/>
              </a:lnSpc>
              <a:spcAft>
                <a:spcPts val="900"/>
              </a:spcAft>
              <a:defRPr/>
            </a:lvl4pPr>
            <a:lvl5pPr>
              <a:lnSpc>
                <a:spcPts val="1620"/>
              </a:lnSpc>
              <a:spcAft>
                <a:spcPts val="900"/>
              </a:spcAft>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Datumsplatzhalter 7"/>
          <p:cNvSpPr>
            <a:spLocks noGrp="1"/>
          </p:cNvSpPr>
          <p:nvPr>
            <p:ph type="dt" sz="half" idx="2"/>
          </p:nvPr>
        </p:nvSpPr>
        <p:spPr>
          <a:xfrm>
            <a:off x="628650" y="4857751"/>
            <a:ext cx="2057400" cy="183356"/>
          </a:xfrm>
          <a:prstGeom prst="rect">
            <a:avLst/>
          </a:prstGeom>
        </p:spPr>
        <p:txBody>
          <a:bodyPr vert="horz" lIns="68579" tIns="34289" rIns="68579" bIns="34289" rtlCol="0" anchor="ctr"/>
          <a:lstStyle>
            <a:lvl1pPr algn="l">
              <a:defRPr sz="900">
                <a:solidFill>
                  <a:schemeClr val="tx1">
                    <a:tint val="75000"/>
                  </a:schemeClr>
                </a:solidFill>
              </a:defRPr>
            </a:lvl1pPr>
          </a:lstStyle>
          <a:p>
            <a:fld id="{7F6C61E7-BF45-4E70-AB63-DFB36A7FDAD6}" type="datetime1">
              <a:rPr lang="de-DE" smtClean="0">
                <a:solidFill>
                  <a:srgbClr val="000000">
                    <a:tint val="75000"/>
                  </a:srgbClr>
                </a:solidFill>
              </a:rPr>
              <a:pPr/>
              <a:t>07.04.2026</a:t>
            </a:fld>
            <a:endParaRPr lang="de-DE">
              <a:solidFill>
                <a:srgbClr val="000000">
                  <a:tint val="75000"/>
                </a:srgbClr>
              </a:solidFill>
            </a:endParaRPr>
          </a:p>
        </p:txBody>
      </p:sp>
      <p:sp>
        <p:nvSpPr>
          <p:cNvPr id="10" name="Fußzeilenplatzhalter 8"/>
          <p:cNvSpPr>
            <a:spLocks noGrp="1"/>
          </p:cNvSpPr>
          <p:nvPr>
            <p:ph type="ftr" sz="quarter" idx="3"/>
          </p:nvPr>
        </p:nvSpPr>
        <p:spPr>
          <a:xfrm>
            <a:off x="3028950" y="4857751"/>
            <a:ext cx="3086100" cy="183356"/>
          </a:xfrm>
          <a:prstGeom prst="rect">
            <a:avLst/>
          </a:prstGeom>
        </p:spPr>
        <p:txBody>
          <a:bodyPr vert="horz" lIns="68579" tIns="34289" rIns="68579" bIns="34289" rtlCol="0" anchor="ctr"/>
          <a:lstStyle>
            <a:lvl1pPr algn="ctr">
              <a:defRPr sz="900">
                <a:solidFill>
                  <a:schemeClr val="tx1">
                    <a:tint val="75000"/>
                  </a:schemeClr>
                </a:solidFill>
              </a:defRPr>
            </a:lvl1pPr>
          </a:lstStyle>
          <a:p>
            <a:endParaRPr lang="de-DE">
              <a:solidFill>
                <a:srgbClr val="000000">
                  <a:tint val="75000"/>
                </a:srgbClr>
              </a:solidFill>
            </a:endParaRPr>
          </a:p>
        </p:txBody>
      </p:sp>
      <p:sp>
        <p:nvSpPr>
          <p:cNvPr id="11" name="Foliennummernplatzhalter 9"/>
          <p:cNvSpPr>
            <a:spLocks noGrp="1"/>
          </p:cNvSpPr>
          <p:nvPr>
            <p:ph type="sldNum" sz="quarter" idx="4"/>
          </p:nvPr>
        </p:nvSpPr>
        <p:spPr>
          <a:xfrm>
            <a:off x="8095130" y="4857751"/>
            <a:ext cx="420221" cy="183356"/>
          </a:xfrm>
          <a:prstGeom prst="rect">
            <a:avLst/>
          </a:prstGeom>
        </p:spPr>
        <p:txBody>
          <a:bodyPr vert="horz" lIns="68579" tIns="34289" rIns="68579" bIns="34289" rtlCol="0" anchor="ctr"/>
          <a:lstStyle>
            <a:lvl1pPr algn="r">
              <a:defRPr sz="900" b="1">
                <a:solidFill>
                  <a:schemeClr val="tx1">
                    <a:tint val="75000"/>
                  </a:schemeClr>
                </a:solidFill>
              </a:defRPr>
            </a:lvl1pPr>
          </a:lstStyle>
          <a:p>
            <a:fld id="{7264C737-5E1C-4014-A449-A40BEAAD1734}" type="slidenum">
              <a:rPr lang="de-DE" smtClean="0">
                <a:solidFill>
                  <a:srgbClr val="000000">
                    <a:tint val="75000"/>
                  </a:srgbClr>
                </a:solidFill>
              </a:rPr>
              <a:pPr/>
              <a:t>‹Nr.›</a:t>
            </a:fld>
            <a:endParaRPr lang="de-DE">
              <a:solidFill>
                <a:srgbClr val="000000">
                  <a:tint val="75000"/>
                </a:srgbClr>
              </a:solidFill>
            </a:endParaRPr>
          </a:p>
        </p:txBody>
      </p:sp>
      <p:sp>
        <p:nvSpPr>
          <p:cNvPr id="12" name="Titelplatzhalter 5"/>
          <p:cNvSpPr>
            <a:spLocks noGrp="1"/>
          </p:cNvSpPr>
          <p:nvPr>
            <p:ph type="title"/>
          </p:nvPr>
        </p:nvSpPr>
        <p:spPr>
          <a:xfrm>
            <a:off x="628650" y="273845"/>
            <a:ext cx="7886700" cy="669279"/>
          </a:xfrm>
          <a:prstGeom prst="rect">
            <a:avLst/>
          </a:prstGeom>
        </p:spPr>
        <p:txBody>
          <a:bodyPr vert="horz" lIns="68579" tIns="34289" rIns="68579" bIns="34289" rtlCol="0" anchor="b">
            <a:normAutofit/>
          </a:bodyPr>
          <a:lstStyle/>
          <a:p>
            <a:r>
              <a:rPr lang="de-DE"/>
              <a:t>Titelmasterformat durch Klicken bearbeiten</a:t>
            </a:r>
            <a:endParaRPr lang="de-DE" dirty="0"/>
          </a:p>
        </p:txBody>
      </p:sp>
    </p:spTree>
    <p:extLst>
      <p:ext uri="{BB962C8B-B14F-4D97-AF65-F5344CB8AC3E}">
        <p14:creationId xmlns:p14="http://schemas.microsoft.com/office/powerpoint/2010/main" val="213713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oleObject" Target="../embeddings/oleObject1.bin"/><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2.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slideLayout" Target="../slideLayouts/slideLayout187.xml"/><Relationship Id="rId18" Type="http://schemas.openxmlformats.org/officeDocument/2006/relationships/slideLayout" Target="../slideLayouts/slideLayout192.xml"/><Relationship Id="rId3" Type="http://schemas.openxmlformats.org/officeDocument/2006/relationships/slideLayout" Target="../slideLayouts/slideLayout177.xml"/><Relationship Id="rId21" Type="http://schemas.openxmlformats.org/officeDocument/2006/relationships/tags" Target="../tags/tag71.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17" Type="http://schemas.openxmlformats.org/officeDocument/2006/relationships/slideLayout" Target="../slideLayouts/slideLayout191.xml"/><Relationship Id="rId25" Type="http://schemas.openxmlformats.org/officeDocument/2006/relationships/image" Target="../media/image23.png"/><Relationship Id="rId2" Type="http://schemas.openxmlformats.org/officeDocument/2006/relationships/slideLayout" Target="../slideLayouts/slideLayout176.xml"/><Relationship Id="rId16" Type="http://schemas.openxmlformats.org/officeDocument/2006/relationships/slideLayout" Target="../slideLayouts/slideLayout190.xml"/><Relationship Id="rId20" Type="http://schemas.openxmlformats.org/officeDocument/2006/relationships/tags" Target="../tags/tag70.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24" Type="http://schemas.openxmlformats.org/officeDocument/2006/relationships/image" Target="../media/image22.png"/><Relationship Id="rId5" Type="http://schemas.openxmlformats.org/officeDocument/2006/relationships/slideLayout" Target="../slideLayouts/slideLayout179.xml"/><Relationship Id="rId15" Type="http://schemas.openxmlformats.org/officeDocument/2006/relationships/slideLayout" Target="../slideLayouts/slideLayout189.xml"/><Relationship Id="rId23" Type="http://schemas.openxmlformats.org/officeDocument/2006/relationships/image" Target="../media/image21.emf"/><Relationship Id="rId10" Type="http://schemas.openxmlformats.org/officeDocument/2006/relationships/slideLayout" Target="../slideLayouts/slideLayout184.xml"/><Relationship Id="rId19" Type="http://schemas.openxmlformats.org/officeDocument/2006/relationships/theme" Target="../theme/theme10.xml"/><Relationship Id="rId4" Type="http://schemas.openxmlformats.org/officeDocument/2006/relationships/slideLayout" Target="../slideLayouts/slideLayout178.xml"/><Relationship Id="rId9" Type="http://schemas.openxmlformats.org/officeDocument/2006/relationships/slideLayout" Target="../slideLayouts/slideLayout183.xml"/><Relationship Id="rId14" Type="http://schemas.openxmlformats.org/officeDocument/2006/relationships/slideLayout" Target="../slideLayouts/slideLayout188.xml"/><Relationship Id="rId22" Type="http://schemas.openxmlformats.org/officeDocument/2006/relationships/oleObject" Target="../embeddings/oleObject38.bin"/></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00.xml"/><Relationship Id="rId13" Type="http://schemas.openxmlformats.org/officeDocument/2006/relationships/slideLayout" Target="../slideLayouts/slideLayout205.xml"/><Relationship Id="rId18" Type="http://schemas.openxmlformats.org/officeDocument/2006/relationships/slideLayout" Target="../slideLayouts/slideLayout210.xml"/><Relationship Id="rId3" Type="http://schemas.openxmlformats.org/officeDocument/2006/relationships/slideLayout" Target="../slideLayouts/slideLayout195.xml"/><Relationship Id="rId21" Type="http://schemas.openxmlformats.org/officeDocument/2006/relationships/tags" Target="../tags/tag76.xml"/><Relationship Id="rId7" Type="http://schemas.openxmlformats.org/officeDocument/2006/relationships/slideLayout" Target="../slideLayouts/slideLayout199.xml"/><Relationship Id="rId12" Type="http://schemas.openxmlformats.org/officeDocument/2006/relationships/slideLayout" Target="../slideLayouts/slideLayout204.xml"/><Relationship Id="rId17" Type="http://schemas.openxmlformats.org/officeDocument/2006/relationships/slideLayout" Target="../slideLayouts/slideLayout209.xml"/><Relationship Id="rId25" Type="http://schemas.openxmlformats.org/officeDocument/2006/relationships/image" Target="../media/image23.png"/><Relationship Id="rId2" Type="http://schemas.openxmlformats.org/officeDocument/2006/relationships/slideLayout" Target="../slideLayouts/slideLayout194.xml"/><Relationship Id="rId16" Type="http://schemas.openxmlformats.org/officeDocument/2006/relationships/slideLayout" Target="../slideLayouts/slideLayout208.xml"/><Relationship Id="rId20" Type="http://schemas.openxmlformats.org/officeDocument/2006/relationships/tags" Target="../tags/tag75.xml"/><Relationship Id="rId1" Type="http://schemas.openxmlformats.org/officeDocument/2006/relationships/slideLayout" Target="../slideLayouts/slideLayout193.xml"/><Relationship Id="rId6" Type="http://schemas.openxmlformats.org/officeDocument/2006/relationships/slideLayout" Target="../slideLayouts/slideLayout198.xml"/><Relationship Id="rId11" Type="http://schemas.openxmlformats.org/officeDocument/2006/relationships/slideLayout" Target="../slideLayouts/slideLayout203.xml"/><Relationship Id="rId24" Type="http://schemas.openxmlformats.org/officeDocument/2006/relationships/image" Target="../media/image22.png"/><Relationship Id="rId5" Type="http://schemas.openxmlformats.org/officeDocument/2006/relationships/slideLayout" Target="../slideLayouts/slideLayout197.xml"/><Relationship Id="rId15" Type="http://schemas.openxmlformats.org/officeDocument/2006/relationships/slideLayout" Target="../slideLayouts/slideLayout207.xml"/><Relationship Id="rId23" Type="http://schemas.openxmlformats.org/officeDocument/2006/relationships/image" Target="../media/image21.emf"/><Relationship Id="rId10" Type="http://schemas.openxmlformats.org/officeDocument/2006/relationships/slideLayout" Target="../slideLayouts/slideLayout202.xml"/><Relationship Id="rId19" Type="http://schemas.openxmlformats.org/officeDocument/2006/relationships/theme" Target="../theme/theme11.xml"/><Relationship Id="rId4" Type="http://schemas.openxmlformats.org/officeDocument/2006/relationships/slideLayout" Target="../slideLayouts/slideLayout196.xml"/><Relationship Id="rId9" Type="http://schemas.openxmlformats.org/officeDocument/2006/relationships/slideLayout" Target="../slideLayouts/slideLayout201.xml"/><Relationship Id="rId14" Type="http://schemas.openxmlformats.org/officeDocument/2006/relationships/slideLayout" Target="../slideLayouts/slideLayout206.xml"/><Relationship Id="rId22" Type="http://schemas.openxmlformats.org/officeDocument/2006/relationships/oleObject" Target="../embeddings/oleObject38.bin"/></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slideLayout" Target="../slideLayouts/slideLayout223.xml"/><Relationship Id="rId18" Type="http://schemas.openxmlformats.org/officeDocument/2006/relationships/slideLayout" Target="../slideLayouts/slideLayout228.xml"/><Relationship Id="rId3" Type="http://schemas.openxmlformats.org/officeDocument/2006/relationships/slideLayout" Target="../slideLayouts/slideLayout213.xml"/><Relationship Id="rId21" Type="http://schemas.openxmlformats.org/officeDocument/2006/relationships/tags" Target="../tags/tag81.xml"/><Relationship Id="rId7" Type="http://schemas.openxmlformats.org/officeDocument/2006/relationships/slideLayout" Target="../slideLayouts/slideLayout217.xml"/><Relationship Id="rId12" Type="http://schemas.openxmlformats.org/officeDocument/2006/relationships/slideLayout" Target="../slideLayouts/slideLayout222.xml"/><Relationship Id="rId17" Type="http://schemas.openxmlformats.org/officeDocument/2006/relationships/slideLayout" Target="../slideLayouts/slideLayout227.xml"/><Relationship Id="rId25" Type="http://schemas.openxmlformats.org/officeDocument/2006/relationships/image" Target="../media/image23.png"/><Relationship Id="rId2" Type="http://schemas.openxmlformats.org/officeDocument/2006/relationships/slideLayout" Target="../slideLayouts/slideLayout212.xml"/><Relationship Id="rId16" Type="http://schemas.openxmlformats.org/officeDocument/2006/relationships/slideLayout" Target="../slideLayouts/slideLayout226.xml"/><Relationship Id="rId20" Type="http://schemas.openxmlformats.org/officeDocument/2006/relationships/tags" Target="../tags/tag80.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24" Type="http://schemas.openxmlformats.org/officeDocument/2006/relationships/image" Target="../media/image22.png"/><Relationship Id="rId5" Type="http://schemas.openxmlformats.org/officeDocument/2006/relationships/slideLayout" Target="../slideLayouts/slideLayout215.xml"/><Relationship Id="rId15" Type="http://schemas.openxmlformats.org/officeDocument/2006/relationships/slideLayout" Target="../slideLayouts/slideLayout225.xml"/><Relationship Id="rId23" Type="http://schemas.openxmlformats.org/officeDocument/2006/relationships/image" Target="../media/image21.emf"/><Relationship Id="rId10" Type="http://schemas.openxmlformats.org/officeDocument/2006/relationships/slideLayout" Target="../slideLayouts/slideLayout220.xml"/><Relationship Id="rId19" Type="http://schemas.openxmlformats.org/officeDocument/2006/relationships/theme" Target="../theme/theme12.xml"/><Relationship Id="rId4" Type="http://schemas.openxmlformats.org/officeDocument/2006/relationships/slideLayout" Target="../slideLayouts/slideLayout214.xml"/><Relationship Id="rId9" Type="http://schemas.openxmlformats.org/officeDocument/2006/relationships/slideLayout" Target="../slideLayouts/slideLayout219.xml"/><Relationship Id="rId14" Type="http://schemas.openxmlformats.org/officeDocument/2006/relationships/slideLayout" Target="../slideLayouts/slideLayout224.xml"/><Relationship Id="rId22" Type="http://schemas.openxmlformats.org/officeDocument/2006/relationships/oleObject" Target="../embeddings/oleObject38.bin"/></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36.xml"/><Relationship Id="rId13" Type="http://schemas.openxmlformats.org/officeDocument/2006/relationships/slideLayout" Target="../slideLayouts/slideLayout241.xml"/><Relationship Id="rId18" Type="http://schemas.openxmlformats.org/officeDocument/2006/relationships/slideLayout" Target="../slideLayouts/slideLayout246.xml"/><Relationship Id="rId3" Type="http://schemas.openxmlformats.org/officeDocument/2006/relationships/slideLayout" Target="../slideLayouts/slideLayout231.xml"/><Relationship Id="rId21" Type="http://schemas.openxmlformats.org/officeDocument/2006/relationships/tags" Target="../tags/tag86.xml"/><Relationship Id="rId7" Type="http://schemas.openxmlformats.org/officeDocument/2006/relationships/slideLayout" Target="../slideLayouts/slideLayout235.xml"/><Relationship Id="rId12" Type="http://schemas.openxmlformats.org/officeDocument/2006/relationships/slideLayout" Target="../slideLayouts/slideLayout240.xml"/><Relationship Id="rId17" Type="http://schemas.openxmlformats.org/officeDocument/2006/relationships/slideLayout" Target="../slideLayouts/slideLayout245.xml"/><Relationship Id="rId25" Type="http://schemas.openxmlformats.org/officeDocument/2006/relationships/image" Target="../media/image23.png"/><Relationship Id="rId2" Type="http://schemas.openxmlformats.org/officeDocument/2006/relationships/slideLayout" Target="../slideLayouts/slideLayout230.xml"/><Relationship Id="rId16" Type="http://schemas.openxmlformats.org/officeDocument/2006/relationships/slideLayout" Target="../slideLayouts/slideLayout244.xml"/><Relationship Id="rId20" Type="http://schemas.openxmlformats.org/officeDocument/2006/relationships/tags" Target="../tags/tag85.xml"/><Relationship Id="rId1" Type="http://schemas.openxmlformats.org/officeDocument/2006/relationships/slideLayout" Target="../slideLayouts/slideLayout229.xml"/><Relationship Id="rId6" Type="http://schemas.openxmlformats.org/officeDocument/2006/relationships/slideLayout" Target="../slideLayouts/slideLayout234.xml"/><Relationship Id="rId11" Type="http://schemas.openxmlformats.org/officeDocument/2006/relationships/slideLayout" Target="../slideLayouts/slideLayout239.xml"/><Relationship Id="rId24" Type="http://schemas.openxmlformats.org/officeDocument/2006/relationships/image" Target="../media/image22.png"/><Relationship Id="rId5" Type="http://schemas.openxmlformats.org/officeDocument/2006/relationships/slideLayout" Target="../slideLayouts/slideLayout233.xml"/><Relationship Id="rId15" Type="http://schemas.openxmlformats.org/officeDocument/2006/relationships/slideLayout" Target="../slideLayouts/slideLayout243.xml"/><Relationship Id="rId23" Type="http://schemas.openxmlformats.org/officeDocument/2006/relationships/image" Target="../media/image21.emf"/><Relationship Id="rId10" Type="http://schemas.openxmlformats.org/officeDocument/2006/relationships/slideLayout" Target="../slideLayouts/slideLayout238.xml"/><Relationship Id="rId19" Type="http://schemas.openxmlformats.org/officeDocument/2006/relationships/theme" Target="../theme/theme13.xml"/><Relationship Id="rId4" Type="http://schemas.openxmlformats.org/officeDocument/2006/relationships/slideLayout" Target="../slideLayouts/slideLayout232.xml"/><Relationship Id="rId9" Type="http://schemas.openxmlformats.org/officeDocument/2006/relationships/slideLayout" Target="../slideLayouts/slideLayout237.xml"/><Relationship Id="rId14" Type="http://schemas.openxmlformats.org/officeDocument/2006/relationships/slideLayout" Target="../slideLayouts/slideLayout242.xml"/><Relationship Id="rId22" Type="http://schemas.openxmlformats.org/officeDocument/2006/relationships/oleObject" Target="../embeddings/oleObject38.bin"/></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slideLayout" Target="../slideLayouts/slideLayout259.xml"/><Relationship Id="rId18" Type="http://schemas.openxmlformats.org/officeDocument/2006/relationships/slideLayout" Target="../slideLayouts/slideLayout264.xml"/><Relationship Id="rId3" Type="http://schemas.openxmlformats.org/officeDocument/2006/relationships/slideLayout" Target="../slideLayouts/slideLayout249.xml"/><Relationship Id="rId21" Type="http://schemas.openxmlformats.org/officeDocument/2006/relationships/tags" Target="../tags/tag91.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17" Type="http://schemas.openxmlformats.org/officeDocument/2006/relationships/slideLayout" Target="../slideLayouts/slideLayout263.xml"/><Relationship Id="rId25" Type="http://schemas.openxmlformats.org/officeDocument/2006/relationships/image" Target="../media/image23.png"/><Relationship Id="rId2" Type="http://schemas.openxmlformats.org/officeDocument/2006/relationships/slideLayout" Target="../slideLayouts/slideLayout248.xml"/><Relationship Id="rId16" Type="http://schemas.openxmlformats.org/officeDocument/2006/relationships/slideLayout" Target="../slideLayouts/slideLayout262.xml"/><Relationship Id="rId20" Type="http://schemas.openxmlformats.org/officeDocument/2006/relationships/tags" Target="../tags/tag90.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24" Type="http://schemas.openxmlformats.org/officeDocument/2006/relationships/image" Target="../media/image22.png"/><Relationship Id="rId5" Type="http://schemas.openxmlformats.org/officeDocument/2006/relationships/slideLayout" Target="../slideLayouts/slideLayout251.xml"/><Relationship Id="rId15" Type="http://schemas.openxmlformats.org/officeDocument/2006/relationships/slideLayout" Target="../slideLayouts/slideLayout261.xml"/><Relationship Id="rId23" Type="http://schemas.openxmlformats.org/officeDocument/2006/relationships/image" Target="../media/image21.emf"/><Relationship Id="rId10" Type="http://schemas.openxmlformats.org/officeDocument/2006/relationships/slideLayout" Target="../slideLayouts/slideLayout256.xml"/><Relationship Id="rId19" Type="http://schemas.openxmlformats.org/officeDocument/2006/relationships/theme" Target="../theme/theme14.xml"/><Relationship Id="rId4" Type="http://schemas.openxmlformats.org/officeDocument/2006/relationships/slideLayout" Target="../slideLayouts/slideLayout250.xml"/><Relationship Id="rId9" Type="http://schemas.openxmlformats.org/officeDocument/2006/relationships/slideLayout" Target="../slideLayouts/slideLayout255.xml"/><Relationship Id="rId14" Type="http://schemas.openxmlformats.org/officeDocument/2006/relationships/slideLayout" Target="../slideLayouts/slideLayout260.xml"/><Relationship Id="rId22" Type="http://schemas.openxmlformats.org/officeDocument/2006/relationships/oleObject" Target="../embeddings/oleObject38.bin"/></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slideLayout" Target="../slideLayouts/slideLayout277.xml"/><Relationship Id="rId18" Type="http://schemas.openxmlformats.org/officeDocument/2006/relationships/slideLayout" Target="../slideLayouts/slideLayout282.xml"/><Relationship Id="rId3" Type="http://schemas.openxmlformats.org/officeDocument/2006/relationships/slideLayout" Target="../slideLayouts/slideLayout267.xml"/><Relationship Id="rId21" Type="http://schemas.openxmlformats.org/officeDocument/2006/relationships/tags" Target="../tags/tag96.xml"/><Relationship Id="rId7" Type="http://schemas.openxmlformats.org/officeDocument/2006/relationships/slideLayout" Target="../slideLayouts/slideLayout271.xml"/><Relationship Id="rId12" Type="http://schemas.openxmlformats.org/officeDocument/2006/relationships/slideLayout" Target="../slideLayouts/slideLayout276.xml"/><Relationship Id="rId17" Type="http://schemas.openxmlformats.org/officeDocument/2006/relationships/slideLayout" Target="../slideLayouts/slideLayout281.xml"/><Relationship Id="rId25" Type="http://schemas.openxmlformats.org/officeDocument/2006/relationships/image" Target="../media/image23.png"/><Relationship Id="rId2" Type="http://schemas.openxmlformats.org/officeDocument/2006/relationships/slideLayout" Target="../slideLayouts/slideLayout266.xml"/><Relationship Id="rId16" Type="http://schemas.openxmlformats.org/officeDocument/2006/relationships/slideLayout" Target="../slideLayouts/slideLayout280.xml"/><Relationship Id="rId20" Type="http://schemas.openxmlformats.org/officeDocument/2006/relationships/tags" Target="../tags/tag95.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24" Type="http://schemas.openxmlformats.org/officeDocument/2006/relationships/image" Target="../media/image22.png"/><Relationship Id="rId5" Type="http://schemas.openxmlformats.org/officeDocument/2006/relationships/slideLayout" Target="../slideLayouts/slideLayout269.xml"/><Relationship Id="rId15" Type="http://schemas.openxmlformats.org/officeDocument/2006/relationships/slideLayout" Target="../slideLayouts/slideLayout279.xml"/><Relationship Id="rId23" Type="http://schemas.openxmlformats.org/officeDocument/2006/relationships/image" Target="../media/image21.emf"/><Relationship Id="rId10" Type="http://schemas.openxmlformats.org/officeDocument/2006/relationships/slideLayout" Target="../slideLayouts/slideLayout274.xml"/><Relationship Id="rId19" Type="http://schemas.openxmlformats.org/officeDocument/2006/relationships/theme" Target="../theme/theme15.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slideLayout" Target="../slideLayouts/slideLayout278.xml"/><Relationship Id="rId22" Type="http://schemas.openxmlformats.org/officeDocument/2006/relationships/oleObject" Target="../embeddings/oleObject38.bin"/></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90.xml"/><Relationship Id="rId13" Type="http://schemas.openxmlformats.org/officeDocument/2006/relationships/slideLayout" Target="../slideLayouts/slideLayout295.xml"/><Relationship Id="rId18" Type="http://schemas.openxmlformats.org/officeDocument/2006/relationships/slideLayout" Target="../slideLayouts/slideLayout300.xml"/><Relationship Id="rId3" Type="http://schemas.openxmlformats.org/officeDocument/2006/relationships/slideLayout" Target="../slideLayouts/slideLayout285.xml"/><Relationship Id="rId21" Type="http://schemas.openxmlformats.org/officeDocument/2006/relationships/tags" Target="../tags/tag101.xml"/><Relationship Id="rId7" Type="http://schemas.openxmlformats.org/officeDocument/2006/relationships/slideLayout" Target="../slideLayouts/slideLayout289.xml"/><Relationship Id="rId12" Type="http://schemas.openxmlformats.org/officeDocument/2006/relationships/slideLayout" Target="../slideLayouts/slideLayout294.xml"/><Relationship Id="rId17" Type="http://schemas.openxmlformats.org/officeDocument/2006/relationships/slideLayout" Target="../slideLayouts/slideLayout299.xml"/><Relationship Id="rId25" Type="http://schemas.openxmlformats.org/officeDocument/2006/relationships/image" Target="../media/image23.png"/><Relationship Id="rId2" Type="http://schemas.openxmlformats.org/officeDocument/2006/relationships/slideLayout" Target="../slideLayouts/slideLayout284.xml"/><Relationship Id="rId16" Type="http://schemas.openxmlformats.org/officeDocument/2006/relationships/slideLayout" Target="../slideLayouts/slideLayout298.xml"/><Relationship Id="rId20" Type="http://schemas.openxmlformats.org/officeDocument/2006/relationships/tags" Target="../tags/tag100.xml"/><Relationship Id="rId1" Type="http://schemas.openxmlformats.org/officeDocument/2006/relationships/slideLayout" Target="../slideLayouts/slideLayout283.xml"/><Relationship Id="rId6" Type="http://schemas.openxmlformats.org/officeDocument/2006/relationships/slideLayout" Target="../slideLayouts/slideLayout288.xml"/><Relationship Id="rId11" Type="http://schemas.openxmlformats.org/officeDocument/2006/relationships/slideLayout" Target="../slideLayouts/slideLayout293.xml"/><Relationship Id="rId24" Type="http://schemas.openxmlformats.org/officeDocument/2006/relationships/image" Target="../media/image22.png"/><Relationship Id="rId5" Type="http://schemas.openxmlformats.org/officeDocument/2006/relationships/slideLayout" Target="../slideLayouts/slideLayout287.xml"/><Relationship Id="rId15" Type="http://schemas.openxmlformats.org/officeDocument/2006/relationships/slideLayout" Target="../slideLayouts/slideLayout297.xml"/><Relationship Id="rId23" Type="http://schemas.openxmlformats.org/officeDocument/2006/relationships/image" Target="../media/image21.emf"/><Relationship Id="rId10" Type="http://schemas.openxmlformats.org/officeDocument/2006/relationships/slideLayout" Target="../slideLayouts/slideLayout292.xml"/><Relationship Id="rId19" Type="http://schemas.openxmlformats.org/officeDocument/2006/relationships/theme" Target="../theme/theme16.xml"/><Relationship Id="rId4" Type="http://schemas.openxmlformats.org/officeDocument/2006/relationships/slideLayout" Target="../slideLayouts/slideLayout286.xml"/><Relationship Id="rId9" Type="http://schemas.openxmlformats.org/officeDocument/2006/relationships/slideLayout" Target="../slideLayouts/slideLayout291.xml"/><Relationship Id="rId14" Type="http://schemas.openxmlformats.org/officeDocument/2006/relationships/slideLayout" Target="../slideLayouts/slideLayout296.xml"/><Relationship Id="rId22" Type="http://schemas.openxmlformats.org/officeDocument/2006/relationships/oleObject" Target="../embeddings/oleObject38.bin"/></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08.xml"/><Relationship Id="rId13" Type="http://schemas.openxmlformats.org/officeDocument/2006/relationships/slideLayout" Target="../slideLayouts/slideLayout313.xml"/><Relationship Id="rId18" Type="http://schemas.openxmlformats.org/officeDocument/2006/relationships/slideLayout" Target="../slideLayouts/slideLayout318.xml"/><Relationship Id="rId26" Type="http://schemas.openxmlformats.org/officeDocument/2006/relationships/image" Target="../media/image23.png"/><Relationship Id="rId3" Type="http://schemas.openxmlformats.org/officeDocument/2006/relationships/slideLayout" Target="../slideLayouts/slideLayout303.xml"/><Relationship Id="rId21" Type="http://schemas.openxmlformats.org/officeDocument/2006/relationships/tags" Target="../tags/tag105.xml"/><Relationship Id="rId7" Type="http://schemas.openxmlformats.org/officeDocument/2006/relationships/slideLayout" Target="../slideLayouts/slideLayout307.xml"/><Relationship Id="rId12" Type="http://schemas.openxmlformats.org/officeDocument/2006/relationships/slideLayout" Target="../slideLayouts/slideLayout312.xml"/><Relationship Id="rId17" Type="http://schemas.openxmlformats.org/officeDocument/2006/relationships/slideLayout" Target="../slideLayouts/slideLayout317.xml"/><Relationship Id="rId25" Type="http://schemas.openxmlformats.org/officeDocument/2006/relationships/image" Target="../media/image22.png"/><Relationship Id="rId2" Type="http://schemas.openxmlformats.org/officeDocument/2006/relationships/slideLayout" Target="../slideLayouts/slideLayout302.xml"/><Relationship Id="rId16" Type="http://schemas.openxmlformats.org/officeDocument/2006/relationships/slideLayout" Target="../slideLayouts/slideLayout316.xml"/><Relationship Id="rId20" Type="http://schemas.openxmlformats.org/officeDocument/2006/relationships/theme" Target="../theme/theme17.xml"/><Relationship Id="rId1" Type="http://schemas.openxmlformats.org/officeDocument/2006/relationships/slideLayout" Target="../slideLayouts/slideLayout301.xml"/><Relationship Id="rId6" Type="http://schemas.openxmlformats.org/officeDocument/2006/relationships/slideLayout" Target="../slideLayouts/slideLayout306.xml"/><Relationship Id="rId11" Type="http://schemas.openxmlformats.org/officeDocument/2006/relationships/slideLayout" Target="../slideLayouts/slideLayout311.xml"/><Relationship Id="rId24" Type="http://schemas.openxmlformats.org/officeDocument/2006/relationships/image" Target="../media/image21.emf"/><Relationship Id="rId5" Type="http://schemas.openxmlformats.org/officeDocument/2006/relationships/slideLayout" Target="../slideLayouts/slideLayout305.xml"/><Relationship Id="rId15" Type="http://schemas.openxmlformats.org/officeDocument/2006/relationships/slideLayout" Target="../slideLayouts/slideLayout315.xml"/><Relationship Id="rId23" Type="http://schemas.openxmlformats.org/officeDocument/2006/relationships/oleObject" Target="../embeddings/oleObject38.bin"/><Relationship Id="rId10" Type="http://schemas.openxmlformats.org/officeDocument/2006/relationships/slideLayout" Target="../slideLayouts/slideLayout310.xml"/><Relationship Id="rId19" Type="http://schemas.openxmlformats.org/officeDocument/2006/relationships/slideLayout" Target="../slideLayouts/slideLayout319.xml"/><Relationship Id="rId4" Type="http://schemas.openxmlformats.org/officeDocument/2006/relationships/slideLayout" Target="../slideLayouts/slideLayout304.xml"/><Relationship Id="rId9" Type="http://schemas.openxmlformats.org/officeDocument/2006/relationships/slideLayout" Target="../slideLayouts/slideLayout309.xml"/><Relationship Id="rId14" Type="http://schemas.openxmlformats.org/officeDocument/2006/relationships/slideLayout" Target="../slideLayouts/slideLayout314.xml"/><Relationship Id="rId22" Type="http://schemas.openxmlformats.org/officeDocument/2006/relationships/tags" Target="../tags/tag10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2.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3.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3" Type="http://schemas.openxmlformats.org/officeDocument/2006/relationships/slideLayout" Target="../slideLayouts/slideLayout69.xml"/><Relationship Id="rId21" Type="http://schemas.openxmlformats.org/officeDocument/2006/relationships/tags" Target="../tags/tag41.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image" Target="../media/image23.png"/><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tags" Target="../tags/tag40.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image" Target="../media/image22.png"/><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image" Target="../media/image21.emf"/><Relationship Id="rId10" Type="http://schemas.openxmlformats.org/officeDocument/2006/relationships/slideLayout" Target="../slideLayouts/slideLayout76.xml"/><Relationship Id="rId19" Type="http://schemas.openxmlformats.org/officeDocument/2006/relationships/theme" Target="../theme/theme4.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oleObject" Target="../embeddings/oleObject38.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3" Type="http://schemas.openxmlformats.org/officeDocument/2006/relationships/slideLayout" Target="../slideLayouts/slideLayout87.xml"/><Relationship Id="rId21" Type="http://schemas.openxmlformats.org/officeDocument/2006/relationships/tags" Target="../tags/tag46.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image" Target="../media/image23.png"/><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tags" Target="../tags/tag45.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image" Target="../media/image22.png"/><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image" Target="../media/image21.emf"/><Relationship Id="rId10" Type="http://schemas.openxmlformats.org/officeDocument/2006/relationships/slideLayout" Target="../slideLayouts/slideLayout94.xml"/><Relationship Id="rId19" Type="http://schemas.openxmlformats.org/officeDocument/2006/relationships/theme" Target="../theme/theme5.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oleObject" Target="../embeddings/oleObject38.bin"/></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3" Type="http://schemas.openxmlformats.org/officeDocument/2006/relationships/slideLayout" Target="../slideLayouts/slideLayout105.xml"/><Relationship Id="rId21" Type="http://schemas.openxmlformats.org/officeDocument/2006/relationships/tags" Target="../tags/tag51.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image" Target="../media/image23.png"/><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tags" Target="../tags/tag50.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image" Target="../media/image22.png"/><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image" Target="../media/image21.emf"/><Relationship Id="rId10" Type="http://schemas.openxmlformats.org/officeDocument/2006/relationships/slideLayout" Target="../slideLayouts/slideLayout112.xml"/><Relationship Id="rId19" Type="http://schemas.openxmlformats.org/officeDocument/2006/relationships/theme" Target="../theme/theme6.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oleObject" Target="../embeddings/oleObject38.bin"/></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3" Type="http://schemas.openxmlformats.org/officeDocument/2006/relationships/slideLayout" Target="../slideLayouts/slideLayout123.xml"/><Relationship Id="rId21" Type="http://schemas.openxmlformats.org/officeDocument/2006/relationships/tags" Target="../tags/tag56.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image" Target="../media/image23.png"/><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tags" Target="../tags/tag55.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image" Target="../media/image22.png"/><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image" Target="../media/image21.emf"/><Relationship Id="rId10" Type="http://schemas.openxmlformats.org/officeDocument/2006/relationships/slideLayout" Target="../slideLayouts/slideLayout130.xml"/><Relationship Id="rId19" Type="http://schemas.openxmlformats.org/officeDocument/2006/relationships/theme" Target="../theme/theme7.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oleObject" Target="../embeddings/oleObject38.bin"/></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18" Type="http://schemas.openxmlformats.org/officeDocument/2006/relationships/slideLayout" Target="../slideLayouts/slideLayout156.xml"/><Relationship Id="rId3" Type="http://schemas.openxmlformats.org/officeDocument/2006/relationships/slideLayout" Target="../slideLayouts/slideLayout141.xml"/><Relationship Id="rId21" Type="http://schemas.openxmlformats.org/officeDocument/2006/relationships/tags" Target="../tags/tag61.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slideLayout" Target="../slideLayouts/slideLayout155.xml"/><Relationship Id="rId25" Type="http://schemas.openxmlformats.org/officeDocument/2006/relationships/image" Target="../media/image23.png"/><Relationship Id="rId2" Type="http://schemas.openxmlformats.org/officeDocument/2006/relationships/slideLayout" Target="../slideLayouts/slideLayout140.xml"/><Relationship Id="rId16" Type="http://schemas.openxmlformats.org/officeDocument/2006/relationships/slideLayout" Target="../slideLayouts/slideLayout154.xml"/><Relationship Id="rId20" Type="http://schemas.openxmlformats.org/officeDocument/2006/relationships/tags" Target="../tags/tag6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24" Type="http://schemas.openxmlformats.org/officeDocument/2006/relationships/image" Target="../media/image22.png"/><Relationship Id="rId5" Type="http://schemas.openxmlformats.org/officeDocument/2006/relationships/slideLayout" Target="../slideLayouts/slideLayout143.xml"/><Relationship Id="rId15" Type="http://schemas.openxmlformats.org/officeDocument/2006/relationships/slideLayout" Target="../slideLayouts/slideLayout153.xml"/><Relationship Id="rId23" Type="http://schemas.openxmlformats.org/officeDocument/2006/relationships/image" Target="../media/image21.emf"/><Relationship Id="rId10" Type="http://schemas.openxmlformats.org/officeDocument/2006/relationships/slideLayout" Target="../slideLayouts/slideLayout148.xml"/><Relationship Id="rId19" Type="http://schemas.openxmlformats.org/officeDocument/2006/relationships/theme" Target="../theme/theme8.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 Id="rId22" Type="http://schemas.openxmlformats.org/officeDocument/2006/relationships/oleObject" Target="../embeddings/oleObject38.bin"/></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slideLayout" Target="../slideLayouts/slideLayout169.xml"/><Relationship Id="rId18" Type="http://schemas.openxmlformats.org/officeDocument/2006/relationships/slideLayout" Target="../slideLayouts/slideLayout174.xml"/><Relationship Id="rId3" Type="http://schemas.openxmlformats.org/officeDocument/2006/relationships/slideLayout" Target="../slideLayouts/slideLayout159.xml"/><Relationship Id="rId21" Type="http://schemas.openxmlformats.org/officeDocument/2006/relationships/tags" Target="../tags/tag66.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17" Type="http://schemas.openxmlformats.org/officeDocument/2006/relationships/slideLayout" Target="../slideLayouts/slideLayout173.xml"/><Relationship Id="rId25" Type="http://schemas.openxmlformats.org/officeDocument/2006/relationships/image" Target="../media/image23.png"/><Relationship Id="rId2" Type="http://schemas.openxmlformats.org/officeDocument/2006/relationships/slideLayout" Target="../slideLayouts/slideLayout158.xml"/><Relationship Id="rId16" Type="http://schemas.openxmlformats.org/officeDocument/2006/relationships/slideLayout" Target="../slideLayouts/slideLayout172.xml"/><Relationship Id="rId20" Type="http://schemas.openxmlformats.org/officeDocument/2006/relationships/tags" Target="../tags/tag65.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24" Type="http://schemas.openxmlformats.org/officeDocument/2006/relationships/image" Target="../media/image22.png"/><Relationship Id="rId5" Type="http://schemas.openxmlformats.org/officeDocument/2006/relationships/slideLayout" Target="../slideLayouts/slideLayout161.xml"/><Relationship Id="rId15" Type="http://schemas.openxmlformats.org/officeDocument/2006/relationships/slideLayout" Target="../slideLayouts/slideLayout171.xml"/><Relationship Id="rId23" Type="http://schemas.openxmlformats.org/officeDocument/2006/relationships/image" Target="../media/image21.emf"/><Relationship Id="rId10" Type="http://schemas.openxmlformats.org/officeDocument/2006/relationships/slideLayout" Target="../slideLayouts/slideLayout166.xml"/><Relationship Id="rId19" Type="http://schemas.openxmlformats.org/officeDocument/2006/relationships/theme" Target="../theme/theme9.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slideLayout" Target="../slideLayouts/slideLayout170.xml"/><Relationship Id="rId22" Type="http://schemas.openxmlformats.org/officeDocument/2006/relationships/oleObject" Target="../embeddings/oleObject38.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984F40E-AEA5-2F02-5B23-CFC32CCCF2DE}"/>
              </a:ext>
            </a:extLst>
          </p:cNvPr>
          <p:cNvGraphicFramePr>
            <a:graphicFrameLocks noChangeAspect="1"/>
          </p:cNvGraphicFramePr>
          <p:nvPr userDrawn="1">
            <p:custDataLst>
              <p:tags r:id="rId46"/>
            </p:custDataLst>
            <p:extLst>
              <p:ext uri="{D42A27DB-BD31-4B8C-83A1-F6EECF244321}">
                <p14:modId xmlns:p14="http://schemas.microsoft.com/office/powerpoint/2010/main" val="351410883"/>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Folie" r:id="rId47" imgW="348" imgH="343" progId="TCLayout.ActiveDocument.1">
                  <p:embed/>
                </p:oleObj>
              </mc:Choice>
              <mc:Fallback>
                <p:oleObj name="think-cell Folie" r:id="rId47" imgW="348" imgH="343" progId="TCLayout.ActiveDocument.1">
                  <p:embed/>
                  <p:pic>
                    <p:nvPicPr>
                      <p:cNvPr id="8" name="think-cell data - do not delete" hidden="1">
                        <a:extLst>
                          <a:ext uri="{FF2B5EF4-FFF2-40B4-BE49-F238E27FC236}">
                            <a16:creationId xmlns:a16="http://schemas.microsoft.com/office/drawing/2014/main" id="{A984F40E-AEA5-2F02-5B23-CFC32CCCF2DE}"/>
                          </a:ext>
                        </a:extLst>
                      </p:cNvPr>
                      <p:cNvPicPr/>
                      <p:nvPr/>
                    </p:nvPicPr>
                    <p:blipFill>
                      <a:blip r:embed="rId48"/>
                      <a:stretch>
                        <a:fillRect/>
                      </a:stretch>
                    </p:blipFill>
                    <p:spPr>
                      <a:xfrm>
                        <a:off x="1191" y="1191"/>
                        <a:ext cx="1191" cy="1191"/>
                      </a:xfrm>
                      <a:prstGeom prst="rect">
                        <a:avLst/>
                      </a:prstGeom>
                    </p:spPr>
                  </p:pic>
                </p:oleObj>
              </mc:Fallback>
            </mc:AlternateContent>
          </a:graphicData>
        </a:graphic>
      </p:graphicFrame>
      <p:sp>
        <p:nvSpPr>
          <p:cNvPr id="2" name="Titelplatzhalter 1">
            <a:extLst>
              <a:ext uri="{FF2B5EF4-FFF2-40B4-BE49-F238E27FC236}">
                <a16:creationId xmlns:a16="http://schemas.microsoft.com/office/drawing/2014/main" id="{FDA73873-4DBB-2698-5FD6-B928E0F1DDAA}"/>
              </a:ext>
            </a:extLst>
          </p:cNvPr>
          <p:cNvSpPr>
            <a:spLocks noGrp="1"/>
          </p:cNvSpPr>
          <p:nvPr>
            <p:ph type="title"/>
          </p:nvPr>
        </p:nvSpPr>
        <p:spPr>
          <a:xfrm>
            <a:off x="875903" y="992942"/>
            <a:ext cx="7935913" cy="467436"/>
          </a:xfrm>
          <a:prstGeom prst="rect">
            <a:avLst/>
          </a:prstGeom>
        </p:spPr>
        <p:txBody>
          <a:bodyPr vert="horz" wrap="square" lIns="0" tIns="0" rIns="0" bIns="0" rtlCol="0" anchor="t" anchorCtr="0">
            <a:spAutoFit/>
          </a:bodyPr>
          <a:lstStyle/>
          <a:p>
            <a:r>
              <a:rPr lang="de-AT" noProof="0"/>
              <a:t>Mastertitelformat bearbeiten</a:t>
            </a:r>
          </a:p>
        </p:txBody>
      </p:sp>
      <p:sp>
        <p:nvSpPr>
          <p:cNvPr id="3" name="Textplatzhalter 2">
            <a:extLst>
              <a:ext uri="{FF2B5EF4-FFF2-40B4-BE49-F238E27FC236}">
                <a16:creationId xmlns:a16="http://schemas.microsoft.com/office/drawing/2014/main" id="{50FA13EB-FB49-E044-B4F3-C9A723918285}"/>
              </a:ext>
            </a:extLst>
          </p:cNvPr>
          <p:cNvSpPr>
            <a:spLocks noGrp="1"/>
          </p:cNvSpPr>
          <p:nvPr>
            <p:ph type="body" idx="1"/>
          </p:nvPr>
        </p:nvSpPr>
        <p:spPr>
          <a:xfrm>
            <a:off x="875903" y="1843088"/>
            <a:ext cx="7935913" cy="749003"/>
          </a:xfrm>
          <a:prstGeom prst="rect">
            <a:avLst/>
          </a:prstGeom>
        </p:spPr>
        <p:txBody>
          <a:bodyPr vert="horz" wrap="square" lIns="0" tIns="0" rIns="0" bIns="0" rtlCol="0" anchor="t" anchorCtr="0">
            <a:spAutoFit/>
          </a:bodyPr>
          <a:lstStyle/>
          <a:p>
            <a:pPr lvl="0"/>
            <a:r>
              <a:rPr lang="de-AT" noProof="0"/>
              <a:t>Mastertextformat bearbeiten</a:t>
            </a:r>
          </a:p>
          <a:p>
            <a:pPr lvl="1"/>
            <a:r>
              <a:rPr lang="de-AT" noProof="0"/>
              <a:t>Zweite Ebene</a:t>
            </a:r>
          </a:p>
          <a:p>
            <a:pPr lvl="2"/>
            <a:r>
              <a:rPr lang="de-AT" noProof="0"/>
              <a:t>Dritte Ebene</a:t>
            </a:r>
          </a:p>
          <a:p>
            <a:pPr lvl="3"/>
            <a:r>
              <a:rPr lang="de-AT" noProof="0"/>
              <a:t>Vierte Ebene</a:t>
            </a:r>
          </a:p>
        </p:txBody>
      </p:sp>
      <p:sp>
        <p:nvSpPr>
          <p:cNvPr id="4" name="Datumsplatzhalter 3">
            <a:extLst>
              <a:ext uri="{FF2B5EF4-FFF2-40B4-BE49-F238E27FC236}">
                <a16:creationId xmlns:a16="http://schemas.microsoft.com/office/drawing/2014/main" id="{FAFDFFBA-9F49-6E11-8CB0-EF784C9F6B07}"/>
              </a:ext>
            </a:extLst>
          </p:cNvPr>
          <p:cNvSpPr>
            <a:spLocks noGrp="1"/>
          </p:cNvSpPr>
          <p:nvPr>
            <p:ph type="dt" sz="half" idx="2"/>
          </p:nvPr>
        </p:nvSpPr>
        <p:spPr>
          <a:xfrm>
            <a:off x="148802" y="4922675"/>
            <a:ext cx="1651093" cy="115416"/>
          </a:xfrm>
          <a:prstGeom prst="rect">
            <a:avLst/>
          </a:prstGeom>
        </p:spPr>
        <p:txBody>
          <a:bodyPr vert="horz" wrap="none" lIns="0" tIns="0" rIns="0" bIns="0" rtlCol="0" anchor="ctr">
            <a:spAutoFit/>
          </a:bodyPr>
          <a:lstStyle>
            <a:lvl1pPr algn="l" rtl="0">
              <a:defRPr sz="750">
                <a:solidFill>
                  <a:schemeClr val="tx1"/>
                </a:solidFill>
                <a:latin typeface="+mj-lt"/>
              </a:defRPr>
            </a:lvl1pPr>
          </a:lstStyle>
          <a:p>
            <a:pPr defTabSz="685800" fontAlgn="auto">
              <a:spcBef>
                <a:spcPts val="0"/>
              </a:spcBef>
              <a:spcAft>
                <a:spcPts val="0"/>
              </a:spcAft>
            </a:pPr>
            <a:r>
              <a:rPr lang="de-AT">
                <a:solidFill>
                  <a:srgbClr val="003F48"/>
                </a:solidFill>
                <a:ea typeface="+mn-ea"/>
              </a:rPr>
              <a:t>© 2025, VITREA – Stärker als gestern.</a:t>
            </a:r>
          </a:p>
        </p:txBody>
      </p:sp>
      <p:sp>
        <p:nvSpPr>
          <p:cNvPr id="5" name="Fußzeilenplatzhalter 4">
            <a:extLst>
              <a:ext uri="{FF2B5EF4-FFF2-40B4-BE49-F238E27FC236}">
                <a16:creationId xmlns:a16="http://schemas.microsoft.com/office/drawing/2014/main" id="{3D1BE98B-A58E-912E-CA8B-6FBD25DBA938}"/>
              </a:ext>
            </a:extLst>
          </p:cNvPr>
          <p:cNvSpPr>
            <a:spLocks noGrp="1"/>
          </p:cNvSpPr>
          <p:nvPr>
            <p:ph type="ftr" sz="quarter" idx="3"/>
          </p:nvPr>
        </p:nvSpPr>
        <p:spPr>
          <a:xfrm>
            <a:off x="148801" y="133099"/>
            <a:ext cx="7681685" cy="161583"/>
          </a:xfrm>
          <a:prstGeom prst="rect">
            <a:avLst/>
          </a:prstGeom>
        </p:spPr>
        <p:txBody>
          <a:bodyPr vert="horz" wrap="square" lIns="0" tIns="0" rIns="0" bIns="0" rtlCol="0" anchor="t" anchorCtr="0">
            <a:spAutoFit/>
          </a:bodyPr>
          <a:lstStyle>
            <a:lvl1pPr algn="l" rtl="0">
              <a:defRPr sz="1050" b="1">
                <a:solidFill>
                  <a:schemeClr val="tx1"/>
                </a:solidFill>
              </a:defRPr>
            </a:lvl1pPr>
          </a:lstStyle>
          <a:p>
            <a:pPr defTabSz="685800" fontAlgn="auto">
              <a:spcBef>
                <a:spcPts val="0"/>
              </a:spcBef>
              <a:spcAft>
                <a:spcPts val="0"/>
              </a:spcAft>
            </a:pPr>
            <a:r>
              <a:rPr lang="de-AT">
                <a:solidFill>
                  <a:srgbClr val="003F48"/>
                </a:solidFill>
                <a:latin typeface="Aptos"/>
                <a:ea typeface="+mn-ea"/>
              </a:rPr>
              <a:t>VITREA Powerpoint Master mit Beispielseiten </a:t>
            </a:r>
          </a:p>
        </p:txBody>
      </p:sp>
      <p:sp>
        <p:nvSpPr>
          <p:cNvPr id="6" name="Foliennummernplatzhalter 5">
            <a:extLst>
              <a:ext uri="{FF2B5EF4-FFF2-40B4-BE49-F238E27FC236}">
                <a16:creationId xmlns:a16="http://schemas.microsoft.com/office/drawing/2014/main" id="{3FE5E283-97A0-5FB2-FB16-B6FBB7D7998C}"/>
              </a:ext>
            </a:extLst>
          </p:cNvPr>
          <p:cNvSpPr>
            <a:spLocks noGrp="1"/>
          </p:cNvSpPr>
          <p:nvPr>
            <p:ph type="sldNum" sz="quarter" idx="4"/>
          </p:nvPr>
        </p:nvSpPr>
        <p:spPr>
          <a:xfrm>
            <a:off x="148802" y="286421"/>
            <a:ext cx="575479" cy="161583"/>
          </a:xfrm>
          <a:prstGeom prst="rect">
            <a:avLst/>
          </a:prstGeom>
        </p:spPr>
        <p:txBody>
          <a:bodyPr vert="horz" wrap="none" lIns="0" tIns="0" rIns="0" bIns="0" rtlCol="0" anchor="t" anchorCtr="0">
            <a:spAutoFit/>
          </a:bodyPr>
          <a:lstStyle>
            <a:lvl1pPr algn="l" rtl="0">
              <a:defRPr sz="1050" b="1">
                <a:solidFill>
                  <a:schemeClr val="tx1"/>
                </a:solidFill>
              </a:defRPr>
            </a:lvl1pPr>
          </a:lstStyle>
          <a:p>
            <a:pPr defTabSz="685800" fontAlgn="auto">
              <a:spcBef>
                <a:spcPts val="0"/>
              </a:spcBef>
              <a:spcAft>
                <a:spcPts val="0"/>
              </a:spcAft>
            </a:pPr>
            <a:r>
              <a:rPr lang="de-AT" b="0">
                <a:solidFill>
                  <a:srgbClr val="003F48"/>
                </a:solidFill>
                <a:latin typeface="Aptos"/>
                <a:ea typeface="+mn-ea"/>
              </a:rPr>
              <a:t>Seite</a:t>
            </a:r>
            <a:r>
              <a:rPr lang="de-AT">
                <a:solidFill>
                  <a:srgbClr val="003F48"/>
                </a:solidFill>
                <a:latin typeface="Aptos"/>
                <a:ea typeface="+mn-ea"/>
              </a:rPr>
              <a:t> </a:t>
            </a:r>
            <a:fld id="{11EFEF5B-DBA5-46A8-A34F-AF936A8F8E18}" type="slidenum">
              <a:rPr lang="de-AT" smtClean="0">
                <a:solidFill>
                  <a:srgbClr val="003F48"/>
                </a:solidFill>
                <a:latin typeface="Aptos"/>
                <a:ea typeface="+mn-ea"/>
              </a:rPr>
              <a:pPr defTabSz="685800" fontAlgn="auto">
                <a:spcBef>
                  <a:spcPts val="0"/>
                </a:spcBef>
                <a:spcAft>
                  <a:spcPts val="0"/>
                </a:spcAft>
              </a:pPr>
              <a:t>‹Nr.›</a:t>
            </a:fld>
            <a:endParaRPr lang="de-AT">
              <a:solidFill>
                <a:srgbClr val="003F48"/>
              </a:solidFill>
              <a:latin typeface="Aptos"/>
              <a:ea typeface="+mn-ea"/>
            </a:endParaRPr>
          </a:p>
        </p:txBody>
      </p:sp>
      <p:sp>
        <p:nvSpPr>
          <p:cNvPr id="32" name="Freihandform: Form 31">
            <a:extLst>
              <a:ext uri="{FF2B5EF4-FFF2-40B4-BE49-F238E27FC236}">
                <a16:creationId xmlns:a16="http://schemas.microsoft.com/office/drawing/2014/main" id="{4FF631D3-0356-13A5-7296-DF63452030D4}"/>
              </a:ext>
            </a:extLst>
          </p:cNvPr>
          <p:cNvSpPr/>
          <p:nvPr/>
        </p:nvSpPr>
        <p:spPr>
          <a:xfrm>
            <a:off x="8556338" y="149598"/>
            <a:ext cx="444170" cy="421903"/>
          </a:xfrm>
          <a:custGeom>
            <a:avLst/>
            <a:gdLst>
              <a:gd name="connsiteX0" fmla="*/ 988790 w 1375600"/>
              <a:gd name="connsiteY0" fmla="*/ 530352 h 1306639"/>
              <a:gd name="connsiteX1" fmla="*/ 916210 w 1375600"/>
              <a:gd name="connsiteY1" fmla="*/ 530352 h 1306639"/>
              <a:gd name="connsiteX2" fmla="*/ 731425 w 1375600"/>
              <a:gd name="connsiteY2" fmla="*/ 585788 h 1306639"/>
              <a:gd name="connsiteX3" fmla="*/ 801910 w 1375600"/>
              <a:gd name="connsiteY3" fmla="*/ 381571 h 1306639"/>
              <a:gd name="connsiteX4" fmla="*/ 801910 w 1375600"/>
              <a:gd name="connsiteY4" fmla="*/ 0 h 1306639"/>
              <a:gd name="connsiteX5" fmla="*/ 573596 w 1375600"/>
              <a:gd name="connsiteY5" fmla="*/ 0 h 1306639"/>
              <a:gd name="connsiteX6" fmla="*/ 573596 w 1375600"/>
              <a:gd name="connsiteY6" fmla="*/ 359569 h 1306639"/>
              <a:gd name="connsiteX7" fmla="*/ 401860 w 1375600"/>
              <a:gd name="connsiteY7" fmla="*/ 530352 h 1306639"/>
              <a:gd name="connsiteX8" fmla="*/ 0 w 1375600"/>
              <a:gd name="connsiteY8" fmla="*/ 530352 h 1306639"/>
              <a:gd name="connsiteX9" fmla="*/ 0 w 1375600"/>
              <a:gd name="connsiteY9" fmla="*/ 715137 h 1306639"/>
              <a:gd name="connsiteX10" fmla="*/ 190 w 1375600"/>
              <a:gd name="connsiteY10" fmla="*/ 715137 h 1306639"/>
              <a:gd name="connsiteX11" fmla="*/ 398240 w 1375600"/>
              <a:gd name="connsiteY11" fmla="*/ 711518 h 1306639"/>
              <a:gd name="connsiteX12" fmla="*/ 420243 w 1375600"/>
              <a:gd name="connsiteY12" fmla="*/ 764667 h 1306639"/>
              <a:gd name="connsiteX13" fmla="*/ 135826 w 1375600"/>
              <a:gd name="connsiteY13" fmla="*/ 1040987 h 1306639"/>
              <a:gd name="connsiteX14" fmla="*/ 267271 w 1375600"/>
              <a:gd name="connsiteY14" fmla="*/ 1171670 h 1306639"/>
              <a:gd name="connsiteX15" fmla="*/ 546259 w 1375600"/>
              <a:gd name="connsiteY15" fmla="*/ 889159 h 1306639"/>
              <a:gd name="connsiteX16" fmla="*/ 599599 w 1375600"/>
              <a:gd name="connsiteY16" fmla="*/ 911257 h 1306639"/>
              <a:gd name="connsiteX17" fmla="*/ 595027 w 1375600"/>
              <a:gd name="connsiteY17" fmla="*/ 1306640 h 1306639"/>
              <a:gd name="connsiteX18" fmla="*/ 780859 w 1375600"/>
              <a:gd name="connsiteY18" fmla="*/ 1306640 h 1306639"/>
              <a:gd name="connsiteX19" fmla="*/ 780859 w 1375600"/>
              <a:gd name="connsiteY19" fmla="*/ 1306354 h 1306639"/>
              <a:gd name="connsiteX20" fmla="*/ 777240 w 1375600"/>
              <a:gd name="connsiteY20" fmla="*/ 910685 h 1306639"/>
              <a:gd name="connsiteX21" fmla="*/ 830675 w 1375600"/>
              <a:gd name="connsiteY21" fmla="*/ 888778 h 1306639"/>
              <a:gd name="connsiteX22" fmla="*/ 1108519 w 1375600"/>
              <a:gd name="connsiteY22" fmla="*/ 1171670 h 1306639"/>
              <a:gd name="connsiteX23" fmla="*/ 1239964 w 1375600"/>
              <a:gd name="connsiteY23" fmla="*/ 1040987 h 1306639"/>
              <a:gd name="connsiteX24" fmla="*/ 1239869 w 1375600"/>
              <a:gd name="connsiteY24" fmla="*/ 1040987 h 1306639"/>
              <a:gd name="connsiteX25" fmla="*/ 955834 w 1375600"/>
              <a:gd name="connsiteY25" fmla="*/ 763524 h 1306639"/>
              <a:gd name="connsiteX26" fmla="*/ 978027 w 1375600"/>
              <a:gd name="connsiteY26" fmla="*/ 710470 h 1306639"/>
              <a:gd name="connsiteX27" fmla="*/ 1375601 w 1375600"/>
              <a:gd name="connsiteY27" fmla="*/ 715042 h 1306639"/>
              <a:gd name="connsiteX28" fmla="*/ 1375601 w 1375600"/>
              <a:gd name="connsiteY28" fmla="*/ 530257 h 1306639"/>
              <a:gd name="connsiteX29" fmla="*/ 988695 w 1375600"/>
              <a:gd name="connsiteY29" fmla="*/ 530257 h 1306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75600" h="1306639">
                <a:moveTo>
                  <a:pt x="988790" y="530352"/>
                </a:moveTo>
                <a:lnTo>
                  <a:pt x="916210" y="530352"/>
                </a:lnTo>
                <a:cubicBezTo>
                  <a:pt x="847915" y="530352"/>
                  <a:pt x="784384" y="550831"/>
                  <a:pt x="731425" y="585788"/>
                </a:cubicBezTo>
                <a:cubicBezTo>
                  <a:pt x="775621" y="529400"/>
                  <a:pt x="801910" y="458534"/>
                  <a:pt x="801910" y="381571"/>
                </a:cubicBezTo>
                <a:lnTo>
                  <a:pt x="801910" y="0"/>
                </a:lnTo>
                <a:lnTo>
                  <a:pt x="573596" y="0"/>
                </a:lnTo>
                <a:lnTo>
                  <a:pt x="573596" y="359569"/>
                </a:lnTo>
                <a:cubicBezTo>
                  <a:pt x="573596" y="453866"/>
                  <a:pt x="496729" y="530352"/>
                  <a:pt x="401860" y="530352"/>
                </a:cubicBezTo>
                <a:lnTo>
                  <a:pt x="0" y="530352"/>
                </a:lnTo>
                <a:lnTo>
                  <a:pt x="0" y="715137"/>
                </a:lnTo>
                <a:lnTo>
                  <a:pt x="190" y="715137"/>
                </a:lnTo>
                <a:lnTo>
                  <a:pt x="398240" y="711518"/>
                </a:lnTo>
                <a:cubicBezTo>
                  <a:pt x="428625" y="712661"/>
                  <a:pt x="440245" y="744665"/>
                  <a:pt x="420243" y="764667"/>
                </a:cubicBezTo>
                <a:lnTo>
                  <a:pt x="135826" y="1040987"/>
                </a:lnTo>
                <a:lnTo>
                  <a:pt x="267271" y="1171670"/>
                </a:lnTo>
                <a:lnTo>
                  <a:pt x="546259" y="889159"/>
                </a:lnTo>
                <a:cubicBezTo>
                  <a:pt x="568547" y="868585"/>
                  <a:pt x="599504" y="883063"/>
                  <a:pt x="599599" y="911257"/>
                </a:cubicBezTo>
                <a:lnTo>
                  <a:pt x="595027" y="1306640"/>
                </a:lnTo>
                <a:lnTo>
                  <a:pt x="780859" y="1306640"/>
                </a:lnTo>
                <a:lnTo>
                  <a:pt x="780859" y="1306354"/>
                </a:lnTo>
                <a:lnTo>
                  <a:pt x="777240" y="910685"/>
                </a:lnTo>
                <a:cubicBezTo>
                  <a:pt x="778383" y="880396"/>
                  <a:pt x="810577" y="868966"/>
                  <a:pt x="830675" y="888778"/>
                </a:cubicBezTo>
                <a:lnTo>
                  <a:pt x="1108519" y="1171670"/>
                </a:lnTo>
                <a:lnTo>
                  <a:pt x="1239964" y="1040987"/>
                </a:lnTo>
                <a:lnTo>
                  <a:pt x="1239869" y="1040987"/>
                </a:lnTo>
                <a:cubicBezTo>
                  <a:pt x="1239869" y="1040987"/>
                  <a:pt x="955834" y="763524"/>
                  <a:pt x="955834" y="763524"/>
                </a:cubicBezTo>
                <a:cubicBezTo>
                  <a:pt x="935164" y="741331"/>
                  <a:pt x="949738" y="710565"/>
                  <a:pt x="978027" y="710470"/>
                </a:cubicBezTo>
                <a:lnTo>
                  <a:pt x="1375601" y="715042"/>
                </a:lnTo>
                <a:lnTo>
                  <a:pt x="1375601" y="530257"/>
                </a:lnTo>
                <a:lnTo>
                  <a:pt x="988695" y="530257"/>
                </a:lnTo>
                <a:close/>
              </a:path>
            </a:pathLst>
          </a:custGeom>
          <a:solidFill>
            <a:schemeClr val="tx1"/>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AT" sz="1350" b="0" i="0" u="none" strike="noStrike" kern="1200" cap="none" spc="0" normalizeH="0" baseline="0" noProof="0">
              <a:ln>
                <a:noFill/>
              </a:ln>
              <a:solidFill>
                <a:srgbClr val="003F48"/>
              </a:solidFill>
              <a:effectLst/>
              <a:uLnTx/>
              <a:uFillTx/>
              <a:latin typeface="Aptos"/>
              <a:ea typeface="+mn-ea"/>
              <a:cs typeface="+mn-cs"/>
            </a:endParaRPr>
          </a:p>
        </p:txBody>
      </p:sp>
    </p:spTree>
    <p:extLst>
      <p:ext uri="{BB962C8B-B14F-4D97-AF65-F5344CB8AC3E}">
        <p14:creationId xmlns:p14="http://schemas.microsoft.com/office/powerpoint/2010/main" val="3525004179"/>
      </p:ext>
    </p:extLst>
  </p:cSld>
  <p:clrMap bg1="lt1" tx1="dk1" bg2="lt2" tx2="dk2" accent1="accent1" accent2="accent2" accent3="accent3" accent4="accent4" accent5="accent5" accent6="accent6" hlink="hlink" folHlink="folHlink"/>
  <p:sldLayoutIdLst>
    <p:sldLayoutId id="2147484308" r:id="rId1"/>
    <p:sldLayoutId id="2147484309" r:id="rId2"/>
    <p:sldLayoutId id="2147484310" r:id="rId3"/>
    <p:sldLayoutId id="2147484311" r:id="rId4"/>
    <p:sldLayoutId id="2147484312" r:id="rId5"/>
    <p:sldLayoutId id="2147484313" r:id="rId6"/>
    <p:sldLayoutId id="2147484314" r:id="rId7"/>
    <p:sldLayoutId id="2147484315" r:id="rId8"/>
    <p:sldLayoutId id="2147484316" r:id="rId9"/>
    <p:sldLayoutId id="2147484317" r:id="rId10"/>
    <p:sldLayoutId id="2147484318" r:id="rId11"/>
    <p:sldLayoutId id="2147484319" r:id="rId12"/>
    <p:sldLayoutId id="2147484320" r:id="rId13"/>
    <p:sldLayoutId id="2147484321" r:id="rId14"/>
    <p:sldLayoutId id="2147484322" r:id="rId15"/>
    <p:sldLayoutId id="2147484323" r:id="rId16"/>
    <p:sldLayoutId id="2147484324" r:id="rId17"/>
    <p:sldLayoutId id="2147484325" r:id="rId18"/>
    <p:sldLayoutId id="2147484326" r:id="rId19"/>
    <p:sldLayoutId id="2147484327" r:id="rId20"/>
    <p:sldLayoutId id="2147484328" r:id="rId21"/>
    <p:sldLayoutId id="2147484329" r:id="rId22"/>
    <p:sldLayoutId id="2147484330" r:id="rId23"/>
    <p:sldLayoutId id="2147484331" r:id="rId24"/>
    <p:sldLayoutId id="2147484332" r:id="rId25"/>
    <p:sldLayoutId id="2147484333" r:id="rId26"/>
    <p:sldLayoutId id="2147484334" r:id="rId27"/>
    <p:sldLayoutId id="2147484335" r:id="rId28"/>
    <p:sldLayoutId id="2147484336" r:id="rId29"/>
    <p:sldLayoutId id="2147484337" r:id="rId30"/>
    <p:sldLayoutId id="2147484338" r:id="rId31"/>
    <p:sldLayoutId id="2147484339" r:id="rId32"/>
    <p:sldLayoutId id="2147484340" r:id="rId33"/>
    <p:sldLayoutId id="2147484341" r:id="rId34"/>
    <p:sldLayoutId id="2147484342" r:id="rId35"/>
    <p:sldLayoutId id="2147484343" r:id="rId36"/>
    <p:sldLayoutId id="2147484344" r:id="rId37"/>
    <p:sldLayoutId id="2147484345" r:id="rId38"/>
    <p:sldLayoutId id="2147484346" r:id="rId39"/>
    <p:sldLayoutId id="2147484347" r:id="rId40"/>
    <p:sldLayoutId id="2147484348" r:id="rId41"/>
    <p:sldLayoutId id="2147484349" r:id="rId42"/>
    <p:sldLayoutId id="2147484350" r:id="rId43"/>
    <p:sldLayoutId id="2147484351" r:id="rId44"/>
  </p:sldLayoutIdLst>
  <p:hf hdr="0"/>
  <p:txStyles>
    <p:titleStyle>
      <a:lvl1pPr algn="l" defTabSz="685800" rtl="0" eaLnBrk="1" latinLnBrk="0" hangingPunct="1">
        <a:lnSpc>
          <a:spcPct val="90000"/>
        </a:lnSpc>
        <a:spcBef>
          <a:spcPct val="0"/>
        </a:spcBef>
        <a:buNone/>
        <a:defRPr sz="3375" kern="1200">
          <a:solidFill>
            <a:schemeClr val="tx1"/>
          </a:solidFill>
          <a:latin typeface="+mj-lt"/>
          <a:ea typeface="+mj-ea"/>
          <a:cs typeface="+mj-cs"/>
        </a:defRPr>
      </a:lvl1pPr>
    </p:titleStyle>
    <p:bodyStyle>
      <a:lvl1pPr marL="0" indent="0" algn="l" defTabSz="685800" rtl="0" eaLnBrk="1" latinLnBrk="0" hangingPunct="1">
        <a:lnSpc>
          <a:spcPct val="85000"/>
        </a:lnSpc>
        <a:spcBef>
          <a:spcPts val="900"/>
        </a:spcBef>
        <a:buFont typeface="Arial" panose="020B0604020202020204" pitchFamily="34" charset="0"/>
        <a:buNone/>
        <a:defRPr sz="1500" b="0" kern="1200">
          <a:solidFill>
            <a:schemeClr val="tx1"/>
          </a:solidFill>
          <a:latin typeface="+mn-lt"/>
          <a:ea typeface="+mn-ea"/>
          <a:cs typeface="+mn-cs"/>
        </a:defRPr>
      </a:lvl1pPr>
      <a:lvl2pPr marL="148500" indent="-148500" algn="l" defTabSz="685800" rtl="0" eaLnBrk="1" latinLnBrk="0" hangingPunct="1">
        <a:lnSpc>
          <a:spcPct val="85000"/>
        </a:lnSpc>
        <a:spcBef>
          <a:spcPts val="0"/>
        </a:spcBef>
        <a:buClr>
          <a:schemeClr val="tx2"/>
        </a:buClr>
        <a:buFont typeface="Aptos" panose="020B0004020202020204" pitchFamily="34" charset="0"/>
        <a:buChar char="→"/>
        <a:defRPr sz="1500" b="0" kern="1200">
          <a:solidFill>
            <a:schemeClr val="tx1"/>
          </a:solidFill>
          <a:latin typeface="+mn-lt"/>
          <a:ea typeface="+mn-ea"/>
          <a:cs typeface="+mn-cs"/>
        </a:defRPr>
      </a:lvl2pPr>
      <a:lvl3pPr marL="297000" indent="-148500" algn="l" defTabSz="685800" rtl="0" eaLnBrk="1" latinLnBrk="0" hangingPunct="1">
        <a:lnSpc>
          <a:spcPct val="85000"/>
        </a:lnSpc>
        <a:spcBef>
          <a:spcPts val="0"/>
        </a:spcBef>
        <a:buFont typeface="Aptos" panose="020B0004020202020204" pitchFamily="34" charset="0"/>
        <a:buChar char="→"/>
        <a:defRPr sz="1500" b="0" kern="1200">
          <a:solidFill>
            <a:schemeClr val="tx1"/>
          </a:solidFill>
          <a:latin typeface="+mn-lt"/>
          <a:ea typeface="+mn-ea"/>
          <a:cs typeface="+mn-cs"/>
        </a:defRPr>
      </a:lvl3pPr>
      <a:lvl4pPr marL="0" indent="0" algn="l" defTabSz="685800" rtl="0" eaLnBrk="1" latinLnBrk="0" hangingPunct="1">
        <a:lnSpc>
          <a:spcPct val="85000"/>
        </a:lnSpc>
        <a:spcBef>
          <a:spcPts val="0"/>
        </a:spcBef>
        <a:buFont typeface="Arial" panose="020B0604020202020204" pitchFamily="34" charset="0"/>
        <a:buNone/>
        <a:defRPr sz="1200" b="0" kern="1200">
          <a:solidFill>
            <a:schemeClr val="tx2"/>
          </a:solidFill>
          <a:latin typeface="+mn-lt"/>
          <a:ea typeface="+mn-ea"/>
          <a:cs typeface="+mn-cs"/>
        </a:defRPr>
      </a:lvl4pPr>
      <a:lvl5pPr marL="1543050" indent="-171450" algn="l" defTabSz="685800" rtl="0" eaLnBrk="1" latinLnBrk="0" hangingPunct="1">
        <a:lnSpc>
          <a:spcPct val="85000"/>
        </a:lnSpc>
        <a:spcBef>
          <a:spcPts val="0"/>
        </a:spcBef>
        <a:buFont typeface="Arial" panose="020B0604020202020204" pitchFamily="34" charset="0"/>
        <a:buChar char="•"/>
        <a:defRPr sz="1500" b="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593656626"/>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107553688"/>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 id="2147484045" r:id="rId13"/>
    <p:sldLayoutId id="2147484046" r:id="rId14"/>
    <p:sldLayoutId id="2147484047" r:id="rId15"/>
    <p:sldLayoutId id="2147484048" r:id="rId16"/>
    <p:sldLayoutId id="2147484049" r:id="rId17"/>
    <p:sldLayoutId id="2147484050"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67507656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1377343853"/>
      </p:ext>
    </p:extLst>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3" r:id="rId12"/>
    <p:sldLayoutId id="2147484064" r:id="rId13"/>
    <p:sldLayoutId id="2147484065" r:id="rId14"/>
    <p:sldLayoutId id="2147484066" r:id="rId15"/>
    <p:sldLayoutId id="2147484067" r:id="rId16"/>
    <p:sldLayoutId id="2147484068" r:id="rId17"/>
    <p:sldLayoutId id="2147484069"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505548991"/>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3407296014"/>
      </p:ext>
    </p:extLst>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 id="2147484101" r:id="rId12"/>
    <p:sldLayoutId id="2147484102" r:id="rId13"/>
    <p:sldLayoutId id="2147484103" r:id="rId14"/>
    <p:sldLayoutId id="2147484104" r:id="rId15"/>
    <p:sldLayoutId id="2147484105" r:id="rId16"/>
    <p:sldLayoutId id="2147484106" r:id="rId17"/>
    <p:sldLayoutId id="2147484107"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3805348006"/>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3777717779"/>
      </p:ext>
    </p:extLst>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 id="2147484120" r:id="rId12"/>
    <p:sldLayoutId id="2147484121" r:id="rId13"/>
    <p:sldLayoutId id="2147484122" r:id="rId14"/>
    <p:sldLayoutId id="2147484123" r:id="rId15"/>
    <p:sldLayoutId id="2147484124" r:id="rId16"/>
    <p:sldLayoutId id="2147484125" r:id="rId17"/>
    <p:sldLayoutId id="2147484126"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3932215705"/>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2955436179"/>
      </p:ext>
    </p:extLst>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 id="2147484139" r:id="rId12"/>
    <p:sldLayoutId id="2147484140" r:id="rId13"/>
    <p:sldLayoutId id="2147484141" r:id="rId14"/>
    <p:sldLayoutId id="2147484142" r:id="rId15"/>
    <p:sldLayoutId id="2147484143" r:id="rId16"/>
    <p:sldLayoutId id="2147484144" r:id="rId17"/>
    <p:sldLayoutId id="2147484145"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113188080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3861729548"/>
      </p:ext>
    </p:extLst>
  </p:cSld>
  <p:clrMap bg1="lt1" tx1="dk1" bg2="lt2" tx2="dk2" accent1="accent1" accent2="accent2" accent3="accent3" accent4="accent4" accent5="accent5" accent6="accent6" hlink="hlink" folHlink="folHlink"/>
  <p:sldLayoutIdLst>
    <p:sldLayoutId id="2147484185" r:id="rId1"/>
    <p:sldLayoutId id="2147484186" r:id="rId2"/>
    <p:sldLayoutId id="2147484187" r:id="rId3"/>
    <p:sldLayoutId id="2147484188" r:id="rId4"/>
    <p:sldLayoutId id="2147484189" r:id="rId5"/>
    <p:sldLayoutId id="2147484190" r:id="rId6"/>
    <p:sldLayoutId id="2147484191" r:id="rId7"/>
    <p:sldLayoutId id="2147484192" r:id="rId8"/>
    <p:sldLayoutId id="2147484193" r:id="rId9"/>
    <p:sldLayoutId id="2147484194" r:id="rId10"/>
    <p:sldLayoutId id="2147484195" r:id="rId11"/>
    <p:sldLayoutId id="2147484196" r:id="rId12"/>
    <p:sldLayoutId id="2147484197" r:id="rId13"/>
    <p:sldLayoutId id="2147484198" r:id="rId14"/>
    <p:sldLayoutId id="2147484199" r:id="rId15"/>
    <p:sldLayoutId id="2147484200" r:id="rId16"/>
    <p:sldLayoutId id="2147484201" r:id="rId17"/>
    <p:sldLayoutId id="2147484202"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6028741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301438120"/>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 id="2147484272" r:id="rId12"/>
    <p:sldLayoutId id="2147484273" r:id="rId13"/>
    <p:sldLayoutId id="2147484274" r:id="rId14"/>
    <p:sldLayoutId id="2147484275" r:id="rId15"/>
    <p:sldLayoutId id="2147484276" r:id="rId16"/>
    <p:sldLayoutId id="2147484277" r:id="rId17"/>
    <p:sldLayoutId id="2147484278"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3" imgW="344" imgH="345" progId="TCLayout.ActiveDocument.1">
                  <p:embed/>
                </p:oleObj>
              </mc:Choice>
              <mc:Fallback>
                <p:oleObj name="think-cell Slide" r:id="rId23" imgW="344" imgH="345" progId="TCLayout.ActiveDocument.1">
                  <p:embed/>
                  <p:pic>
                    <p:nvPicPr>
                      <p:cNvPr id="5" name="Objekt 4" hidden="1">
                        <a:extLst>
                          <a:ext uri="{FF2B5EF4-FFF2-40B4-BE49-F238E27FC236}">
                            <a16:creationId xmlns:a16="http://schemas.microsoft.com/office/drawing/2014/main" id="{8100A8F1-EA80-43CB-8A4B-E626DD23865F}"/>
                          </a:ext>
                        </a:extLst>
                      </p:cNvPr>
                      <p:cNvPicPr/>
                      <p:nvPr/>
                    </p:nvPicPr>
                    <p:blipFill>
                      <a:blip r:embed="rId24"/>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2"/>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328499965"/>
      </p:ext>
    </p:extLst>
  </p:cSld>
  <p:clrMap bg1="lt1" tx1="dk1" bg2="lt2" tx2="dk2" accent1="accent1" accent2="accent2" accent3="accent3" accent4="accent4" accent5="accent5" accent6="accent6" hlink="hlink" folHlink="folHlink"/>
  <p:sldLayoutIdLst>
    <p:sldLayoutId id="2147484288" r:id="rId1"/>
    <p:sldLayoutId id="2147484289" r:id="rId2"/>
    <p:sldLayoutId id="2147484290" r:id="rId3"/>
    <p:sldLayoutId id="2147484291" r:id="rId4"/>
    <p:sldLayoutId id="2147484292" r:id="rId5"/>
    <p:sldLayoutId id="2147484293" r:id="rId6"/>
    <p:sldLayoutId id="2147484294" r:id="rId7"/>
    <p:sldLayoutId id="2147484295" r:id="rId8"/>
    <p:sldLayoutId id="2147484296" r:id="rId9"/>
    <p:sldLayoutId id="2147484297" r:id="rId10"/>
    <p:sldLayoutId id="2147484298" r:id="rId11"/>
    <p:sldLayoutId id="2147484299" r:id="rId12"/>
    <p:sldLayoutId id="2147484300" r:id="rId13"/>
    <p:sldLayoutId id="2147484301" r:id="rId14"/>
    <p:sldLayoutId id="2147484302" r:id="rId15"/>
    <p:sldLayoutId id="2147484303" r:id="rId16"/>
    <p:sldLayoutId id="2147484304" r:id="rId17"/>
    <p:sldLayoutId id="2147484305" r:id="rId18"/>
    <p:sldLayoutId id="2147484306"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36F6D906-66E9-420B-8285-14532F5216E4}" type="datetimeFigureOut">
              <a:rPr lang="de-DE" smtClean="0"/>
              <a:t>07.04.2026</a:t>
            </a:fld>
            <a:endParaRPr lang="de-DE"/>
          </a:p>
        </p:txBody>
      </p:sp>
      <p:sp>
        <p:nvSpPr>
          <p:cNvPr id="5" name="Fußzeilenplatzhalt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F5B4624B-B4B3-4CBC-9E15-099D54AF101E}" type="slidenum">
              <a:rPr lang="de-DE" smtClean="0"/>
              <a:t>‹Nr.›</a:t>
            </a:fld>
            <a:endParaRPr lang="de-DE"/>
          </a:p>
        </p:txBody>
      </p:sp>
    </p:spTree>
    <p:extLst>
      <p:ext uri="{BB962C8B-B14F-4D97-AF65-F5344CB8AC3E}">
        <p14:creationId xmlns:p14="http://schemas.microsoft.com/office/powerpoint/2010/main" val="1130409504"/>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C7558A8D-A24E-487E-A2E4-D0B635C47F6D}" type="datetimeFigureOut">
              <a:rPr lang="de-DE" smtClean="0"/>
              <a:t>07.04.2026</a:t>
            </a:fld>
            <a:endParaRPr lang="de-DE"/>
          </a:p>
        </p:txBody>
      </p:sp>
      <p:sp>
        <p:nvSpPr>
          <p:cNvPr id="5" name="Fußzeilenplatzhalt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4441E2E-64AD-47CC-9CCC-556FF4A2B1DB}" type="slidenum">
              <a:rPr lang="de-DE" smtClean="0"/>
              <a:t>‹Nr.›</a:t>
            </a:fld>
            <a:endParaRPr lang="de-DE"/>
          </a:p>
        </p:txBody>
      </p:sp>
    </p:spTree>
    <p:extLst>
      <p:ext uri="{BB962C8B-B14F-4D97-AF65-F5344CB8AC3E}">
        <p14:creationId xmlns:p14="http://schemas.microsoft.com/office/powerpoint/2010/main" val="3926474448"/>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296721085"/>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91364895"/>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 id="2147483895" r:id="rId15"/>
    <p:sldLayoutId id="2147483896" r:id="rId16"/>
    <p:sldLayoutId id="2147483897" r:id="rId17"/>
    <p:sldLayoutId id="2147483898"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141485138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4262048357"/>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2035182225"/>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3028481454"/>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 id="2147483936"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227891602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3822214773"/>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 id="2147483970" r:id="rId14"/>
    <p:sldLayoutId id="2147483971" r:id="rId15"/>
    <p:sldLayoutId id="2147483972" r:id="rId16"/>
    <p:sldLayoutId id="2147483973" r:id="rId17"/>
    <p:sldLayoutId id="2147483974"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83574925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3113384866"/>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87" r:id="rId12"/>
    <p:sldLayoutId id="2147483988" r:id="rId13"/>
    <p:sldLayoutId id="2147483989" r:id="rId14"/>
    <p:sldLayoutId id="2147483990" r:id="rId15"/>
    <p:sldLayoutId id="2147483991" r:id="rId16"/>
    <p:sldLayoutId id="2147483992" r:id="rId17"/>
    <p:sldLayoutId id="2147483993"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8100A8F1-EA80-43CB-8A4B-E626DD23865F}"/>
              </a:ext>
            </a:extLst>
          </p:cNvPr>
          <p:cNvGraphicFramePr>
            <a:graphicFrameLocks noChangeAspect="1"/>
          </p:cNvGraphicFramePr>
          <p:nvPr>
            <p:custDataLst>
              <p:tags r:id="rId20"/>
            </p:custDataLst>
            <p:extLst>
              <p:ext uri="{D42A27DB-BD31-4B8C-83A1-F6EECF244321}">
                <p14:modId xmlns:p14="http://schemas.microsoft.com/office/powerpoint/2010/main" val="1698904694"/>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2" imgW="344" imgH="345" progId="TCLayout.ActiveDocument.1">
                  <p:embed/>
                </p:oleObj>
              </mc:Choice>
              <mc:Fallback>
                <p:oleObj name="think-cell Slide" r:id="rId22" imgW="344" imgH="345" progId="TCLayout.ActiveDocument.1">
                  <p:embed/>
                  <p:pic>
                    <p:nvPicPr>
                      <p:cNvPr id="0" name=""/>
                      <p:cNvPicPr/>
                      <p:nvPr/>
                    </p:nvPicPr>
                    <p:blipFill>
                      <a:blip r:embed="rId23"/>
                      <a:stretch>
                        <a:fillRect/>
                      </a:stretch>
                    </p:blipFill>
                    <p:spPr>
                      <a:xfrm>
                        <a:off x="1191" y="1191"/>
                        <a:ext cx="1191" cy="1191"/>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9DE90ECC-1852-4E84-8D9B-70732F1F2F24}"/>
              </a:ext>
            </a:extLst>
          </p:cNvPr>
          <p:cNvSpPr/>
          <p:nvPr>
            <p:custDataLst>
              <p:tags r:id="rId21"/>
            </p:custDataLst>
          </p:nvPr>
        </p:nvSpPr>
        <p:spPr bwMode="auto">
          <a:xfrm>
            <a:off x="0" y="0"/>
            <a:ext cx="119063" cy="119063"/>
          </a:xfrm>
          <a:prstGeom prst="rect">
            <a:avLst/>
          </a:prstGeom>
          <a:solidFill>
            <a:srgbClr val="4CBBE9"/>
          </a:solidFill>
          <a:ln w="9525" cap="flat" cmpd="sng" algn="ctr">
            <a:solidFill>
              <a:srgbClr val="4CBBE9"/>
            </a:solid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685800" eaLnBrk="0" hangingPunct="0"/>
            <a:endParaRPr lang="de-DE" sz="1500" dirty="0">
              <a:solidFill>
                <a:srgbClr val="FFFFFF"/>
              </a:solidFill>
              <a:latin typeface="Arial" panose="020B0604020202020204" pitchFamily="34" charset="0"/>
              <a:sym typeface="Arial" panose="020B0604020202020204" pitchFamily="34" charset="0"/>
            </a:endParaRPr>
          </a:p>
        </p:txBody>
      </p:sp>
      <p:sp>
        <p:nvSpPr>
          <p:cNvPr id="1041" name="Line 17"/>
          <p:cNvSpPr>
            <a:spLocks noChangeShapeType="1"/>
          </p:cNvSpPr>
          <p:nvPr/>
        </p:nvSpPr>
        <p:spPr bwMode="auto">
          <a:xfrm flipH="1">
            <a:off x="0" y="4851026"/>
            <a:ext cx="9144000" cy="0"/>
          </a:xfrm>
          <a:prstGeom prst="line">
            <a:avLst/>
          </a:prstGeom>
          <a:noFill/>
          <a:ln w="9525">
            <a:solidFill>
              <a:schemeClr val="tx1"/>
            </a:solidFill>
            <a:round/>
            <a:headEnd/>
            <a:tailEnd/>
          </a:ln>
          <a:effectLst/>
        </p:spPr>
        <p:txBody>
          <a:bodyPr wrap="none" lIns="68580" tIns="34290" rIns="68580" bIns="34290" anchor="ctr"/>
          <a:lstStyle/>
          <a:p>
            <a:pPr algn="l" defTabSz="685800" eaLnBrk="0" fontAlgn="auto" hangingPunct="0">
              <a:spcAft>
                <a:spcPts val="0"/>
              </a:spcAft>
              <a:defRPr/>
            </a:pPr>
            <a:endParaRPr lang="de-AT" sz="1800" baseline="30000">
              <a:solidFill>
                <a:srgbClr val="000000"/>
              </a:solidFill>
              <a:latin typeface="Arial" panose="020B0604020202020204"/>
            </a:endParaRPr>
          </a:p>
        </p:txBody>
      </p:sp>
      <p:pic>
        <p:nvPicPr>
          <p:cNvPr id="14" name="Picture 2" descr="https://intranet.vamed.com/Documents/vamed_logo_weiss.png">
            <a:extLst>
              <a:ext uri="{FF2B5EF4-FFF2-40B4-BE49-F238E27FC236}">
                <a16:creationId xmlns:a16="http://schemas.microsoft.com/office/drawing/2014/main" id="{FE6CF1A9-DCC9-42A5-9C20-D7E3D0FE34E4}"/>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8041924" y="183233"/>
            <a:ext cx="796086" cy="6694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platzhalter 5"/>
          <p:cNvSpPr>
            <a:spLocks noGrp="1"/>
          </p:cNvSpPr>
          <p:nvPr>
            <p:ph type="title"/>
          </p:nvPr>
        </p:nvSpPr>
        <p:spPr>
          <a:xfrm>
            <a:off x="628650" y="273845"/>
            <a:ext cx="7886700" cy="669279"/>
          </a:xfrm>
          <a:prstGeom prst="rect">
            <a:avLst/>
          </a:prstGeom>
        </p:spPr>
        <p:txBody>
          <a:bodyPr vert="horz" lIns="68580" tIns="34290" rIns="68580" bIns="34290" rtlCol="0" anchor="b">
            <a:normAutofit/>
          </a:bodyPr>
          <a:lstStyle/>
          <a:p>
            <a:r>
              <a:rPr lang="de-DE" dirty="0"/>
              <a:t>Titelmasterformat durch Klicken bearbeiten</a:t>
            </a:r>
          </a:p>
        </p:txBody>
      </p:sp>
      <p:sp>
        <p:nvSpPr>
          <p:cNvPr id="7" name="Textplatzhalter 6"/>
          <p:cNvSpPr>
            <a:spLocks noGrp="1"/>
          </p:cNvSpPr>
          <p:nvPr>
            <p:ph type="body" idx="1"/>
          </p:nvPr>
        </p:nvSpPr>
        <p:spPr>
          <a:xfrm>
            <a:off x="628650" y="1041854"/>
            <a:ext cx="7886700" cy="3725408"/>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Datumsplatzhalter 7"/>
          <p:cNvSpPr>
            <a:spLocks noGrp="1"/>
          </p:cNvSpPr>
          <p:nvPr>
            <p:ph type="dt" sz="half" idx="2"/>
          </p:nvPr>
        </p:nvSpPr>
        <p:spPr>
          <a:xfrm>
            <a:off x="628650" y="4871198"/>
            <a:ext cx="2057400" cy="183356"/>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fontAlgn="auto">
              <a:spcBef>
                <a:spcPts val="0"/>
              </a:spcBef>
              <a:spcAft>
                <a:spcPts val="0"/>
              </a:spcAft>
            </a:pPr>
            <a:fld id="{5A461680-8B71-4CAE-8579-6D15897A2512}" type="datetime1">
              <a:rPr lang="de-DE" smtClean="0">
                <a:solidFill>
                  <a:srgbClr val="000000">
                    <a:tint val="75000"/>
                  </a:srgbClr>
                </a:solidFill>
                <a:latin typeface="Arial" panose="020B0604020202020204"/>
              </a:rPr>
              <a:pPr defTabSz="685800" fontAlgn="auto">
                <a:spcBef>
                  <a:spcPts val="0"/>
                </a:spcBef>
                <a:spcAft>
                  <a:spcPts val="0"/>
                </a:spcAft>
              </a:pPr>
              <a:t>07.04.2026</a:t>
            </a:fld>
            <a:endParaRPr lang="de-DE">
              <a:solidFill>
                <a:srgbClr val="000000">
                  <a:tint val="75000"/>
                </a:srgbClr>
              </a:solidFill>
              <a:latin typeface="Arial" panose="020B0604020202020204"/>
            </a:endParaRPr>
          </a:p>
        </p:txBody>
      </p:sp>
      <p:sp>
        <p:nvSpPr>
          <p:cNvPr id="9" name="Fußzeilenplatzhalter 8"/>
          <p:cNvSpPr>
            <a:spLocks noGrp="1"/>
          </p:cNvSpPr>
          <p:nvPr>
            <p:ph type="ftr" sz="quarter" idx="3"/>
          </p:nvPr>
        </p:nvSpPr>
        <p:spPr>
          <a:xfrm>
            <a:off x="3028950" y="4871198"/>
            <a:ext cx="3086100" cy="183356"/>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fontAlgn="auto">
              <a:spcBef>
                <a:spcPts val="0"/>
              </a:spcBef>
              <a:spcAft>
                <a:spcPts val="0"/>
              </a:spcAft>
            </a:pPr>
            <a:endParaRPr lang="de-DE" dirty="0">
              <a:solidFill>
                <a:srgbClr val="000000">
                  <a:tint val="75000"/>
                </a:srgbClr>
              </a:solidFill>
              <a:latin typeface="Arial" panose="020B0604020202020204"/>
            </a:endParaRPr>
          </a:p>
        </p:txBody>
      </p:sp>
      <p:sp>
        <p:nvSpPr>
          <p:cNvPr id="10" name="Foliennummernplatzhalter 9"/>
          <p:cNvSpPr>
            <a:spLocks noGrp="1"/>
          </p:cNvSpPr>
          <p:nvPr>
            <p:ph type="sldNum" sz="quarter" idx="4"/>
          </p:nvPr>
        </p:nvSpPr>
        <p:spPr>
          <a:xfrm>
            <a:off x="8095129" y="4871198"/>
            <a:ext cx="420221" cy="183356"/>
          </a:xfrm>
          <a:prstGeom prst="rect">
            <a:avLst/>
          </a:prstGeom>
        </p:spPr>
        <p:txBody>
          <a:bodyPr vert="horz" lIns="68580" tIns="34290" rIns="68580" bIns="34290" rtlCol="0" anchor="ctr"/>
          <a:lstStyle>
            <a:lvl1pPr algn="r">
              <a:defRPr sz="900" b="1">
                <a:solidFill>
                  <a:schemeClr val="tx1">
                    <a:tint val="75000"/>
                  </a:schemeClr>
                </a:solidFill>
              </a:defRPr>
            </a:lvl1pPr>
          </a:lstStyle>
          <a:p>
            <a:pPr defTabSz="685800" fontAlgn="auto">
              <a:spcBef>
                <a:spcPts val="0"/>
              </a:spcBef>
              <a:spcAft>
                <a:spcPts val="0"/>
              </a:spcAft>
            </a:pPr>
            <a:fld id="{7264C737-5E1C-4014-A449-A40BEAAD1734}" type="slidenum">
              <a:rPr lang="de-DE" smtClean="0">
                <a:solidFill>
                  <a:srgbClr val="000000">
                    <a:tint val="75000"/>
                  </a:srgbClr>
                </a:solidFill>
                <a:latin typeface="Arial" panose="020B0604020202020204"/>
              </a:rPr>
              <a:pPr defTabSz="685800" fontAlgn="auto">
                <a:spcBef>
                  <a:spcPts val="0"/>
                </a:spcBef>
                <a:spcAft>
                  <a:spcPts val="0"/>
                </a:spcAft>
              </a:pPr>
              <a:t>‹Nr.›</a:t>
            </a:fld>
            <a:endParaRPr lang="de-DE">
              <a:solidFill>
                <a:srgbClr val="000000">
                  <a:tint val="75000"/>
                </a:srgbClr>
              </a:solidFill>
              <a:latin typeface="Arial" panose="020B0604020202020204"/>
            </a:endParaRPr>
          </a:p>
        </p:txBody>
      </p:sp>
      <p:pic>
        <p:nvPicPr>
          <p:cNvPr id="11" name="Grafik 1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162185" y="281964"/>
            <a:ext cx="674520" cy="574207"/>
          </a:xfrm>
          <a:prstGeom prst="rect">
            <a:avLst/>
          </a:prstGeom>
        </p:spPr>
      </p:pic>
    </p:spTree>
    <p:extLst>
      <p:ext uri="{BB962C8B-B14F-4D97-AF65-F5344CB8AC3E}">
        <p14:creationId xmlns:p14="http://schemas.microsoft.com/office/powerpoint/2010/main" val="2214642500"/>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 id="2147484012"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1" fontAlgn="base" hangingPunct="1">
        <a:spcBef>
          <a:spcPct val="0"/>
        </a:spcBef>
        <a:spcAft>
          <a:spcPct val="0"/>
        </a:spcAft>
        <a:defRPr sz="2100">
          <a:solidFill>
            <a:schemeClr val="tx1"/>
          </a:solidFill>
          <a:latin typeface="+mj-lt"/>
          <a:ea typeface="+mj-ea"/>
          <a:cs typeface="+mj-cs"/>
        </a:defRPr>
      </a:lvl1pPr>
      <a:lvl2pPr algn="l" rtl="0" eaLnBrk="1" fontAlgn="base" hangingPunct="1">
        <a:spcBef>
          <a:spcPct val="0"/>
        </a:spcBef>
        <a:spcAft>
          <a:spcPct val="0"/>
        </a:spcAft>
        <a:defRPr sz="1800">
          <a:solidFill>
            <a:schemeClr val="tx2"/>
          </a:solidFill>
          <a:latin typeface="Arial" charset="0"/>
        </a:defRPr>
      </a:lvl2pPr>
      <a:lvl3pPr algn="l" rtl="0" eaLnBrk="1" fontAlgn="base" hangingPunct="1">
        <a:spcBef>
          <a:spcPct val="0"/>
        </a:spcBef>
        <a:spcAft>
          <a:spcPct val="0"/>
        </a:spcAft>
        <a:defRPr sz="1800">
          <a:solidFill>
            <a:schemeClr val="tx2"/>
          </a:solidFill>
          <a:latin typeface="Arial" charset="0"/>
        </a:defRPr>
      </a:lvl3pPr>
      <a:lvl4pPr algn="l" rtl="0" eaLnBrk="1" fontAlgn="base" hangingPunct="1">
        <a:spcBef>
          <a:spcPct val="0"/>
        </a:spcBef>
        <a:spcAft>
          <a:spcPct val="0"/>
        </a:spcAft>
        <a:defRPr sz="1800">
          <a:solidFill>
            <a:schemeClr val="tx2"/>
          </a:solidFill>
          <a:latin typeface="Arial" charset="0"/>
        </a:defRPr>
      </a:lvl4pPr>
      <a:lvl5pPr algn="l" rtl="0" eaLnBrk="1" fontAlgn="base" hangingPunct="1">
        <a:spcBef>
          <a:spcPct val="0"/>
        </a:spcBef>
        <a:spcAft>
          <a:spcPct val="0"/>
        </a:spcAft>
        <a:defRPr sz="1800">
          <a:solidFill>
            <a:schemeClr val="tx2"/>
          </a:solidFill>
          <a:latin typeface="Arial" charset="0"/>
        </a:defRPr>
      </a:lvl5pPr>
      <a:lvl6pPr marL="342900" algn="l" rtl="0" eaLnBrk="1" fontAlgn="base" hangingPunct="1">
        <a:spcBef>
          <a:spcPct val="0"/>
        </a:spcBef>
        <a:spcAft>
          <a:spcPct val="0"/>
        </a:spcAft>
        <a:defRPr sz="1800">
          <a:solidFill>
            <a:schemeClr val="tx2"/>
          </a:solidFill>
          <a:latin typeface="Arial" charset="0"/>
        </a:defRPr>
      </a:lvl6pPr>
      <a:lvl7pPr marL="685800" algn="l" rtl="0" eaLnBrk="1" fontAlgn="base" hangingPunct="1">
        <a:spcBef>
          <a:spcPct val="0"/>
        </a:spcBef>
        <a:spcAft>
          <a:spcPct val="0"/>
        </a:spcAft>
        <a:defRPr sz="1800">
          <a:solidFill>
            <a:schemeClr val="tx2"/>
          </a:solidFill>
          <a:latin typeface="Arial" charset="0"/>
        </a:defRPr>
      </a:lvl7pPr>
      <a:lvl8pPr marL="1028700" algn="l" rtl="0" eaLnBrk="1" fontAlgn="base" hangingPunct="1">
        <a:spcBef>
          <a:spcPct val="0"/>
        </a:spcBef>
        <a:spcAft>
          <a:spcPct val="0"/>
        </a:spcAft>
        <a:defRPr sz="1800">
          <a:solidFill>
            <a:schemeClr val="tx2"/>
          </a:solidFill>
          <a:latin typeface="Arial" charset="0"/>
        </a:defRPr>
      </a:lvl8pPr>
      <a:lvl9pPr marL="1371600" algn="l" rtl="0" eaLnBrk="1" fontAlgn="base" hangingPunct="1">
        <a:spcBef>
          <a:spcPct val="0"/>
        </a:spcBef>
        <a:spcAft>
          <a:spcPct val="0"/>
        </a:spcAft>
        <a:defRPr sz="1800">
          <a:solidFill>
            <a:schemeClr val="tx2"/>
          </a:solidFill>
          <a:latin typeface="Arial" charset="0"/>
        </a:defRPr>
      </a:lvl9pPr>
    </p:titleStyle>
    <p:bodyStyle>
      <a:lvl1pPr algn="l" rtl="0" eaLnBrk="1" fontAlgn="base" hangingPunct="1">
        <a:spcBef>
          <a:spcPts val="0"/>
        </a:spcBef>
        <a:spcAft>
          <a:spcPts val="450"/>
        </a:spcAft>
        <a:defRPr>
          <a:solidFill>
            <a:schemeClr val="tx1"/>
          </a:solidFill>
          <a:latin typeface="+mn-lt"/>
          <a:ea typeface="+mn-ea"/>
          <a:cs typeface="+mn-cs"/>
        </a:defRPr>
      </a:lvl1pPr>
      <a:lvl2pPr marL="135000" indent="-135000" algn="l" rtl="0" eaLnBrk="1" fontAlgn="base" hangingPunct="1">
        <a:spcBef>
          <a:spcPts val="0"/>
        </a:spcBef>
        <a:spcAft>
          <a:spcPts val="450"/>
        </a:spcAft>
        <a:buClr>
          <a:srgbClr val="0099FF"/>
        </a:buClr>
        <a:buChar char="•"/>
        <a:defRPr>
          <a:solidFill>
            <a:schemeClr val="tx1"/>
          </a:solidFill>
          <a:latin typeface="+mn-lt"/>
        </a:defRPr>
      </a:lvl2pPr>
      <a:lvl3pPr marL="270000" indent="-135000" algn="l" rtl="0" eaLnBrk="1" fontAlgn="base" hangingPunct="1">
        <a:spcBef>
          <a:spcPts val="0"/>
        </a:spcBef>
        <a:spcAft>
          <a:spcPts val="450"/>
        </a:spcAft>
        <a:buClr>
          <a:srgbClr val="0099FF"/>
        </a:buClr>
        <a:buChar char="-"/>
        <a:defRPr>
          <a:solidFill>
            <a:schemeClr val="tx1"/>
          </a:solidFill>
          <a:latin typeface="+mn-lt"/>
        </a:defRPr>
      </a:lvl3pPr>
      <a:lvl4pPr marL="405000" indent="-135000" algn="l" rtl="0" eaLnBrk="1" fontAlgn="base" hangingPunct="1">
        <a:spcBef>
          <a:spcPts val="0"/>
        </a:spcBef>
        <a:spcAft>
          <a:spcPts val="450"/>
        </a:spcAft>
        <a:buFont typeface="Arial" panose="020B0604020202020204" pitchFamily="34" charset="0"/>
        <a:buChar char="-"/>
        <a:defRPr sz="1400">
          <a:solidFill>
            <a:schemeClr val="tx1"/>
          </a:solidFill>
          <a:latin typeface="+mn-lt"/>
        </a:defRPr>
      </a:lvl4pPr>
      <a:lvl5pPr marL="540000" indent="-135000" algn="l" rtl="0" eaLnBrk="1" fontAlgn="base" hangingPunct="1">
        <a:spcBef>
          <a:spcPts val="0"/>
        </a:spcBef>
        <a:spcAft>
          <a:spcPts val="450"/>
        </a:spcAft>
        <a:buChar char="-"/>
        <a:defRPr sz="1400">
          <a:solidFill>
            <a:schemeClr val="tx1"/>
          </a:solidFill>
          <a:latin typeface="+mn-lt"/>
        </a:defRPr>
      </a:lvl5pPr>
      <a:lvl6pPr marL="1885950" indent="-171450" algn="l" rtl="0" eaLnBrk="1" fontAlgn="base" hangingPunct="1">
        <a:spcBef>
          <a:spcPct val="20000"/>
        </a:spcBef>
        <a:spcAft>
          <a:spcPct val="0"/>
        </a:spcAft>
        <a:buChar char="-"/>
        <a:defRPr sz="1100">
          <a:solidFill>
            <a:schemeClr val="tx1"/>
          </a:solidFill>
          <a:latin typeface="+mn-lt"/>
        </a:defRPr>
      </a:lvl6pPr>
      <a:lvl7pPr marL="2228850" indent="-171450" algn="l" rtl="0" eaLnBrk="1" fontAlgn="base" hangingPunct="1">
        <a:spcBef>
          <a:spcPct val="20000"/>
        </a:spcBef>
        <a:spcAft>
          <a:spcPct val="0"/>
        </a:spcAft>
        <a:buChar char="-"/>
        <a:defRPr sz="1100">
          <a:solidFill>
            <a:schemeClr val="tx1"/>
          </a:solidFill>
          <a:latin typeface="+mn-lt"/>
        </a:defRPr>
      </a:lvl7pPr>
      <a:lvl8pPr marL="2571750" indent="-171450" algn="l" rtl="0" eaLnBrk="1" fontAlgn="base" hangingPunct="1">
        <a:spcBef>
          <a:spcPct val="20000"/>
        </a:spcBef>
        <a:spcAft>
          <a:spcPct val="0"/>
        </a:spcAft>
        <a:buChar char="-"/>
        <a:defRPr sz="1100">
          <a:solidFill>
            <a:schemeClr val="tx1"/>
          </a:solidFill>
          <a:latin typeface="+mn-lt"/>
        </a:defRPr>
      </a:lvl8pPr>
      <a:lvl9pPr marL="2914650" indent="-171450" algn="l" rtl="0" eaLnBrk="1" fontAlgn="base" hangingPunct="1">
        <a:spcBef>
          <a:spcPct val="20000"/>
        </a:spcBef>
        <a:spcAft>
          <a:spcPct val="0"/>
        </a:spcAft>
        <a:buChar char="-"/>
        <a:defRPr sz="1100">
          <a:solidFill>
            <a:schemeClr val="tx1"/>
          </a:solidFill>
          <a:latin typeface="+mn-lt"/>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F26B43"/>
          </p15:clr>
        </p15:guide>
        <p15:guide id="2" pos="7423">
          <p15:clr>
            <a:srgbClr val="F26B43"/>
          </p15:clr>
        </p15:guide>
        <p15:guide id="3" orient="horz" pos="845">
          <p15:clr>
            <a:srgbClr val="F26B43"/>
          </p15:clr>
        </p15:guide>
        <p15:guide id="4" orient="horz" pos="4008">
          <p15:clr>
            <a:srgbClr val="F26B43"/>
          </p15:clr>
        </p15:guide>
        <p15:guide id="5" orient="horz" pos="107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SjrG6ogzuJM" TargetMode="Externa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hyperlink" Target="http://www.bmas.de/DE/Service/Medien/Publikationen/k710-anhaltspunkte-fuer-die-aerztliche-gutachtertaetigkeit.html" TargetMode="Externa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2" Type="http://schemas.openxmlformats.org/officeDocument/2006/relationships/hyperlink" Target="https://hilfsmittel.gkv-spitzenverband.de/home.action" TargetMode="External"/><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gray">
          <a:xfrm>
            <a:off x="755576" y="1146719"/>
            <a:ext cx="7200800" cy="498598"/>
          </a:xfrm>
        </p:spPr>
        <p:txBody>
          <a:bodyPr/>
          <a:lstStyle/>
          <a:p>
            <a:r>
              <a:rPr lang="de-DE" altLang="de-DE" sz="3600" dirty="0"/>
              <a:t>Sozialberatungsvortrag </a:t>
            </a:r>
          </a:p>
        </p:txBody>
      </p:sp>
      <p:sp>
        <p:nvSpPr>
          <p:cNvPr id="6" name="Textplatzhalter 5"/>
          <p:cNvSpPr>
            <a:spLocks noGrp="1"/>
          </p:cNvSpPr>
          <p:nvPr>
            <p:ph type="body" sz="quarter" idx="10"/>
          </p:nvPr>
        </p:nvSpPr>
        <p:spPr bwMode="gray">
          <a:xfrm>
            <a:off x="759739" y="1707654"/>
            <a:ext cx="7109057" cy="200439"/>
          </a:xfrm>
        </p:spPr>
        <p:txBody>
          <a:bodyPr/>
          <a:lstStyle/>
          <a:p>
            <a:r>
              <a:rPr lang="fr-FR" dirty="0"/>
              <a:t>VITREA </a:t>
            </a:r>
            <a:r>
              <a:rPr lang="fr-FR" dirty="0" err="1"/>
              <a:t>Klinik</a:t>
            </a:r>
            <a:r>
              <a:rPr lang="fr-FR" dirty="0"/>
              <a:t> – Bad Grönenbach</a:t>
            </a:r>
          </a:p>
        </p:txBody>
      </p:sp>
      <p:pic>
        <p:nvPicPr>
          <p:cNvPr id="4" name="Grafik 3">
            <a:extLst>
              <a:ext uri="{FF2B5EF4-FFF2-40B4-BE49-F238E27FC236}">
                <a16:creationId xmlns:a16="http://schemas.microsoft.com/office/drawing/2014/main" id="{1A69FD85-B988-79E5-4F0B-9E44CF38D6D1}"/>
              </a:ext>
            </a:extLst>
          </p:cNvPr>
          <p:cNvPicPr>
            <a:picLocks noChangeAspect="1"/>
          </p:cNvPicPr>
          <p:nvPr/>
        </p:nvPicPr>
        <p:blipFill>
          <a:blip r:embed="rId3"/>
          <a:stretch>
            <a:fillRect/>
          </a:stretch>
        </p:blipFill>
        <p:spPr>
          <a:xfrm>
            <a:off x="6372200" y="4155926"/>
            <a:ext cx="2139881" cy="469433"/>
          </a:xfrm>
          <a:prstGeom prst="rect">
            <a:avLst/>
          </a:prstGeom>
          <a:solidFill>
            <a:schemeClr val="tx1">
              <a:lumMod val="90000"/>
              <a:lumOff val="10000"/>
            </a:schemeClr>
          </a:solid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28650" y="86642"/>
            <a:ext cx="7886700" cy="669279"/>
          </a:xfrm>
        </p:spPr>
        <p:txBody>
          <a:bodyPr>
            <a:noAutofit/>
          </a:bodyPr>
          <a:lstStyle/>
          <a:p>
            <a:r>
              <a:rPr lang="de-DE" sz="2800" b="1" dirty="0">
                <a:latin typeface="Calibri" panose="020F0502020204030204" pitchFamily="34" charset="0"/>
                <a:cs typeface="Calibri" panose="020F0502020204030204" pitchFamily="34" charset="0"/>
              </a:rPr>
              <a:t>Erwerbsminderungsrenten - Leistungsbeurteilung</a:t>
            </a:r>
          </a:p>
        </p:txBody>
      </p:sp>
      <p:sp>
        <p:nvSpPr>
          <p:cNvPr id="8" name="Inhaltsplatzhalter 7"/>
          <p:cNvSpPr>
            <a:spLocks noGrp="1"/>
          </p:cNvSpPr>
          <p:nvPr>
            <p:ph idx="1"/>
          </p:nvPr>
        </p:nvSpPr>
        <p:spPr>
          <a:xfrm>
            <a:off x="684761" y="828216"/>
            <a:ext cx="7886700" cy="3745006"/>
          </a:xfrm>
        </p:spPr>
        <p:txBody>
          <a:bodyPr>
            <a:normAutofit fontScale="92500" lnSpcReduction="10000"/>
          </a:bodyPr>
          <a:lstStyle/>
          <a:p>
            <a:pPr marL="214313" indent="-214313">
              <a:buFont typeface="Arial" panose="020B0604020202020204" pitchFamily="34" charset="0"/>
              <a:buChar char="•"/>
            </a:pPr>
            <a:r>
              <a:rPr lang="de-DE" sz="1500" dirty="0"/>
              <a:t>immer Grundsatz </a:t>
            </a:r>
            <a:r>
              <a:rPr lang="de-DE" sz="1500" b="1" dirty="0"/>
              <a:t>„Reha vor Rente“</a:t>
            </a:r>
          </a:p>
          <a:p>
            <a:pPr marL="214313" indent="-214313">
              <a:buFont typeface="Arial" panose="020B0604020202020204" pitchFamily="34" charset="0"/>
              <a:buChar char="•"/>
            </a:pPr>
            <a:r>
              <a:rPr lang="de-DE" sz="1500" dirty="0"/>
              <a:t>Beurteilung der </a:t>
            </a:r>
            <a:r>
              <a:rPr lang="de-DE" sz="1500" u="sng" dirty="0"/>
              <a:t>quantitativen</a:t>
            </a:r>
            <a:r>
              <a:rPr lang="de-DE" sz="1500" dirty="0"/>
              <a:t> Leistungsfähigkeit bezogen auf den allgemeinen Arbeitsmarkt 		</a:t>
            </a:r>
            <a:r>
              <a:rPr lang="de-DE" sz="1500" b="1" dirty="0"/>
              <a:t>vorherige berufliche Tätigkeit ist dabei unerheblich!</a:t>
            </a:r>
          </a:p>
          <a:p>
            <a:pPr marL="214313" indent="-214313">
              <a:buFont typeface="Arial" panose="020B0604020202020204" pitchFamily="34" charset="0"/>
              <a:buChar char="•"/>
            </a:pPr>
            <a:endParaRPr lang="de-DE" sz="1500" b="1" dirty="0"/>
          </a:p>
          <a:p>
            <a:endParaRPr lang="de-DE" dirty="0"/>
          </a:p>
          <a:p>
            <a:endParaRPr lang="de-DE" dirty="0"/>
          </a:p>
          <a:p>
            <a:endParaRPr lang="de-DE" dirty="0"/>
          </a:p>
          <a:p>
            <a:endParaRPr lang="de-DE" dirty="0"/>
          </a:p>
          <a:p>
            <a:endParaRPr lang="de-DE" dirty="0"/>
          </a:p>
          <a:p>
            <a:endParaRPr lang="de-DE" dirty="0"/>
          </a:p>
          <a:p>
            <a:pPr marL="214313" indent="-214313">
              <a:buFont typeface="Arial" panose="020B0604020202020204" pitchFamily="34" charset="0"/>
              <a:buChar char="•"/>
            </a:pPr>
            <a:endParaRPr lang="de-DE" sz="1500" dirty="0"/>
          </a:p>
          <a:p>
            <a:pPr marL="214313" indent="-214313">
              <a:buFont typeface="Arial" panose="020B0604020202020204" pitchFamily="34" charset="0"/>
              <a:buChar char="•"/>
            </a:pPr>
            <a:r>
              <a:rPr lang="de-DE" dirty="0"/>
              <a:t>Vertrauensschutzregelung für alle vor dem 02.01.1961 Geborene bei Rente wegen teilweiser Erwerbsminderung bei Berufsunfähigkeit (= halbe EM-Rente).</a:t>
            </a:r>
          </a:p>
          <a:p>
            <a:pPr marL="214313" indent="-214313">
              <a:buFont typeface="Arial" panose="020B0604020202020204" pitchFamily="34" charset="0"/>
              <a:buChar char="•"/>
            </a:pPr>
            <a:r>
              <a:rPr lang="de-DE" sz="1500" dirty="0"/>
              <a:t>Von einer Erwerbsminderungsrente werden noch Beiträge zur Sozialversicherung in Höhe von ca. 10 % abgezogen. Weiterhin unterliegen Renten der Steuerpflicht.</a:t>
            </a:r>
          </a:p>
          <a:p>
            <a:pPr marL="214313" indent="-214313">
              <a:buFont typeface="Arial" panose="020B0604020202020204" pitchFamily="34" charset="0"/>
              <a:buChar char="•"/>
            </a:pPr>
            <a:endParaRPr lang="de-DE" dirty="0"/>
          </a:p>
          <a:p>
            <a:endParaRPr lang="de-DE" b="1" dirty="0"/>
          </a:p>
          <a:p>
            <a:endParaRPr lang="de-DE" dirty="0"/>
          </a:p>
        </p:txBody>
      </p:sp>
      <p:sp>
        <p:nvSpPr>
          <p:cNvPr id="5" name="Datumsplatzhalter 4"/>
          <p:cNvSpPr>
            <a:spLocks noGrp="1"/>
          </p:cNvSpPr>
          <p:nvPr>
            <p:ph type="dt" sz="half" idx="2"/>
          </p:nvPr>
        </p:nvSpPr>
        <p:spPr/>
        <p:txBody>
          <a:bodyPr/>
          <a:lstStyle/>
          <a:p>
            <a:fld id="{B94EACF6-1709-4641-B0B6-5C86A64D45C4}"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10</a:t>
            </a:fld>
            <a:endParaRPr lang="de-DE"/>
          </a:p>
        </p:txBody>
      </p:sp>
      <p:graphicFrame>
        <p:nvGraphicFramePr>
          <p:cNvPr id="11" name="Tabelle 10"/>
          <p:cNvGraphicFramePr>
            <a:graphicFrameLocks noGrp="1"/>
          </p:cNvGraphicFramePr>
          <p:nvPr>
            <p:extLst>
              <p:ext uri="{D42A27DB-BD31-4B8C-83A1-F6EECF244321}">
                <p14:modId xmlns:p14="http://schemas.microsoft.com/office/powerpoint/2010/main" val="1388013046"/>
              </p:ext>
            </p:extLst>
          </p:nvPr>
        </p:nvGraphicFramePr>
        <p:xfrm>
          <a:off x="906299" y="1743922"/>
          <a:ext cx="6982690" cy="1406757"/>
        </p:xfrm>
        <a:graphic>
          <a:graphicData uri="http://schemas.openxmlformats.org/drawingml/2006/table">
            <a:tbl>
              <a:tblPr firstRow="1" bandRow="1">
                <a:tableStyleId>{5C22544A-7EE6-4342-B048-85BDC9FD1C3A}</a:tableStyleId>
              </a:tblPr>
              <a:tblGrid>
                <a:gridCol w="3491345">
                  <a:extLst>
                    <a:ext uri="{9D8B030D-6E8A-4147-A177-3AD203B41FA5}">
                      <a16:colId xmlns:a16="http://schemas.microsoft.com/office/drawing/2014/main" val="1557720808"/>
                    </a:ext>
                  </a:extLst>
                </a:gridCol>
                <a:gridCol w="3491345">
                  <a:extLst>
                    <a:ext uri="{9D8B030D-6E8A-4147-A177-3AD203B41FA5}">
                      <a16:colId xmlns:a16="http://schemas.microsoft.com/office/drawing/2014/main" val="4068006406"/>
                    </a:ext>
                  </a:extLst>
                </a:gridCol>
              </a:tblGrid>
              <a:tr h="344459">
                <a:tc>
                  <a:txBody>
                    <a:bodyPr/>
                    <a:lstStyle/>
                    <a:p>
                      <a:r>
                        <a:rPr lang="de-DE" sz="1100" dirty="0">
                          <a:solidFill>
                            <a:schemeClr val="tx1"/>
                          </a:solidFill>
                        </a:rPr>
                        <a:t>Leistungsvermögen</a:t>
                      </a:r>
                    </a:p>
                  </a:txBody>
                  <a:tcPr marL="68580" marR="68580" marT="34290" marB="34290"/>
                </a:tc>
                <a:tc>
                  <a:txBody>
                    <a:bodyPr/>
                    <a:lstStyle/>
                    <a:p>
                      <a:r>
                        <a:rPr lang="de-DE" sz="1100" dirty="0">
                          <a:solidFill>
                            <a:schemeClr val="tx1"/>
                          </a:solidFill>
                        </a:rPr>
                        <a:t>Anspruch</a:t>
                      </a:r>
                    </a:p>
                  </a:txBody>
                  <a:tcPr marL="68580" marR="68580" marT="34290" marB="34290"/>
                </a:tc>
                <a:extLst>
                  <a:ext uri="{0D108BD9-81ED-4DB2-BD59-A6C34878D82A}">
                    <a16:rowId xmlns:a16="http://schemas.microsoft.com/office/drawing/2014/main" val="350677212"/>
                  </a:ext>
                </a:extLst>
              </a:tr>
              <a:tr h="344459">
                <a:tc>
                  <a:txBody>
                    <a:bodyPr/>
                    <a:lstStyle/>
                    <a:p>
                      <a:r>
                        <a:rPr lang="de-DE" sz="1100" dirty="0"/>
                        <a:t>unter 3 Stunden</a:t>
                      </a:r>
                    </a:p>
                  </a:txBody>
                  <a:tcPr marL="68580" marR="68580" marT="34290" marB="34290"/>
                </a:tc>
                <a:tc>
                  <a:txBody>
                    <a:bodyPr/>
                    <a:lstStyle/>
                    <a:p>
                      <a:r>
                        <a:rPr lang="de-DE" sz="1100" dirty="0"/>
                        <a:t>volle Erwerbsminderungsrente</a:t>
                      </a:r>
                    </a:p>
                  </a:txBody>
                  <a:tcPr marL="68580" marR="68580" marT="34290" marB="34290"/>
                </a:tc>
                <a:extLst>
                  <a:ext uri="{0D108BD9-81ED-4DB2-BD59-A6C34878D82A}">
                    <a16:rowId xmlns:a16="http://schemas.microsoft.com/office/drawing/2014/main" val="1558166173"/>
                  </a:ext>
                </a:extLst>
              </a:tr>
              <a:tr h="365760">
                <a:tc>
                  <a:txBody>
                    <a:bodyPr/>
                    <a:lstStyle/>
                    <a:p>
                      <a:r>
                        <a:rPr lang="de-DE" sz="1100" dirty="0"/>
                        <a:t>3 bis unter 6 Stunden</a:t>
                      </a:r>
                    </a:p>
                  </a:txBody>
                  <a:tcPr marL="68580" marR="68580" marT="34290" marB="34290"/>
                </a:tc>
                <a:tc>
                  <a:txBody>
                    <a:bodyPr/>
                    <a:lstStyle/>
                    <a:p>
                      <a:r>
                        <a:rPr lang="de-DE" sz="1100" dirty="0"/>
                        <a:t>teilweise (halbe) Erwerbsminderungsrente</a:t>
                      </a:r>
                    </a:p>
                    <a:p>
                      <a:r>
                        <a:rPr lang="de-DE" sz="900" dirty="0"/>
                        <a:t>(bei Arbeitslosigkeit volle EM-Rente)</a:t>
                      </a:r>
                    </a:p>
                  </a:txBody>
                  <a:tcPr marL="68580" marR="68580" marT="34290" marB="34290"/>
                </a:tc>
                <a:extLst>
                  <a:ext uri="{0D108BD9-81ED-4DB2-BD59-A6C34878D82A}">
                    <a16:rowId xmlns:a16="http://schemas.microsoft.com/office/drawing/2014/main" val="4235841776"/>
                  </a:ext>
                </a:extLst>
              </a:tr>
              <a:tr h="344459">
                <a:tc>
                  <a:txBody>
                    <a:bodyPr/>
                    <a:lstStyle/>
                    <a:p>
                      <a:r>
                        <a:rPr lang="de-DE" sz="1100" dirty="0"/>
                        <a:t>ab 6 Stunden</a:t>
                      </a:r>
                    </a:p>
                  </a:txBody>
                  <a:tcPr marL="68580" marR="68580" marT="34290" marB="34290"/>
                </a:tc>
                <a:tc>
                  <a:txBody>
                    <a:bodyPr/>
                    <a:lstStyle/>
                    <a:p>
                      <a:r>
                        <a:rPr lang="de-DE" sz="1100" dirty="0"/>
                        <a:t>keine Erwerbsminderungsrente</a:t>
                      </a:r>
                    </a:p>
                  </a:txBody>
                  <a:tcPr marL="68580" marR="68580" marT="34290" marB="34290"/>
                </a:tc>
                <a:extLst>
                  <a:ext uri="{0D108BD9-81ED-4DB2-BD59-A6C34878D82A}">
                    <a16:rowId xmlns:a16="http://schemas.microsoft.com/office/drawing/2014/main" val="318438620"/>
                  </a:ext>
                </a:extLst>
              </a:tr>
            </a:tbl>
          </a:graphicData>
        </a:graphic>
      </p:graphicFrame>
    </p:spTree>
    <p:extLst>
      <p:ext uri="{BB962C8B-B14F-4D97-AF65-F5344CB8AC3E}">
        <p14:creationId xmlns:p14="http://schemas.microsoft.com/office/powerpoint/2010/main" val="25569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555526"/>
            <a:ext cx="7814692" cy="669279"/>
          </a:xfrm>
        </p:spPr>
        <p:txBody>
          <a:bodyPr/>
          <a:lstStyle/>
          <a:p>
            <a:r>
              <a:rPr lang="de-DE" sz="4000" dirty="0">
                <a:solidFill>
                  <a:schemeClr val="tx1"/>
                </a:solidFill>
                <a:latin typeface="+mn-lt"/>
                <a:cs typeface="Calibri" panose="020F0502020204030204" pitchFamily="34" charset="0"/>
              </a:rPr>
              <a:t>Grad der Behinderung</a:t>
            </a:r>
          </a:p>
        </p:txBody>
      </p:sp>
    </p:spTree>
    <p:extLst>
      <p:ext uri="{BB962C8B-B14F-4D97-AF65-F5344CB8AC3E}">
        <p14:creationId xmlns:p14="http://schemas.microsoft.com/office/powerpoint/2010/main" val="197844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br>
              <a:rPr lang="de-DE" sz="2400" dirty="0">
                <a:latin typeface="Calibri" panose="020F0502020204030204" pitchFamily="34" charset="0"/>
                <a:cs typeface="Calibri" panose="020F0502020204030204" pitchFamily="34" charset="0"/>
              </a:rPr>
            </a:br>
            <a:r>
              <a:rPr lang="de-DE" sz="2400" dirty="0">
                <a:latin typeface="Calibri" panose="020F0502020204030204" pitchFamily="34" charset="0"/>
                <a:cs typeface="Calibri" panose="020F0502020204030204" pitchFamily="34" charset="0"/>
              </a:rPr>
              <a:t>Behinderungsbegriff nach</a:t>
            </a:r>
            <a:r>
              <a:rPr lang="de-DE" sz="2400" b="1" dirty="0">
                <a:cs typeface="Calibri" panose="020F0502020204030204" pitchFamily="34" charset="0"/>
              </a:rPr>
              <a:t> § 2 SGB IX</a:t>
            </a:r>
            <a:r>
              <a:rPr lang="de-DE" sz="2400" dirty="0">
                <a:latin typeface="Calibri" panose="020F0502020204030204" pitchFamily="34" charset="0"/>
                <a:cs typeface="Calibri" panose="020F0502020204030204" pitchFamily="34" charset="0"/>
              </a:rPr>
              <a:t> </a:t>
            </a:r>
            <a:endParaRPr lang="de-DE" b="1" dirty="0">
              <a:latin typeface="Calibri" panose="020F0502020204030204" pitchFamily="34" charset="0"/>
              <a:cs typeface="Calibri" panose="020F0502020204030204" pitchFamily="34" charset="0"/>
            </a:endParaRPr>
          </a:p>
        </p:txBody>
      </p:sp>
      <p:sp>
        <p:nvSpPr>
          <p:cNvPr id="5" name="Datumsplatzhalter 4"/>
          <p:cNvSpPr>
            <a:spLocks noGrp="1"/>
          </p:cNvSpPr>
          <p:nvPr>
            <p:ph type="dt" sz="half" idx="2"/>
          </p:nvPr>
        </p:nvSpPr>
        <p:spPr/>
        <p:txBody>
          <a:bodyPr/>
          <a:lstStyle/>
          <a:p>
            <a:fld id="{10D547EC-AB82-48FD-817F-0501049AE913}"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12</a:t>
            </a:fld>
            <a:endParaRPr lang="de-DE"/>
          </a:p>
        </p:txBody>
      </p:sp>
      <p:sp>
        <p:nvSpPr>
          <p:cNvPr id="8" name="Inhaltsplatzhalter 3"/>
          <p:cNvSpPr txBox="1">
            <a:spLocks/>
          </p:cNvSpPr>
          <p:nvPr/>
        </p:nvSpPr>
        <p:spPr>
          <a:xfrm>
            <a:off x="628650" y="1204422"/>
            <a:ext cx="7886700" cy="3745006"/>
          </a:xfrm>
          <a:prstGeom prst="rect">
            <a:avLst/>
          </a:prstGeom>
        </p:spPr>
        <p:txBody>
          <a:bodyPr vert="horz" lIns="68580" tIns="34290" rIns="68580" bIns="34290" rtlCol="0">
            <a:normAutofit lnSpcReduction="10000"/>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725" dirty="0">
              <a:latin typeface="Calibri" panose="020F0502020204030204" pitchFamily="34" charset="0"/>
              <a:cs typeface="Calibri" panose="020F0502020204030204" pitchFamily="34" charset="0"/>
            </a:endParaRPr>
          </a:p>
          <a:p>
            <a:pPr marL="257175" indent="-257175">
              <a:buFont typeface="Arial" panose="020B0604020202020204" pitchFamily="34" charset="0"/>
              <a:buChar char="•"/>
            </a:pPr>
            <a:r>
              <a:rPr lang="de-DE" sz="1725" dirty="0">
                <a:latin typeface="Calibri" panose="020F0502020204030204" pitchFamily="34" charset="0"/>
                <a:cs typeface="Calibri" panose="020F0502020204030204" pitchFamily="34" charset="0"/>
              </a:rPr>
              <a:t>Einschränkung im körperlichen und / oder seelischen Bereich</a:t>
            </a:r>
          </a:p>
          <a:p>
            <a:pPr marL="257175" indent="-257175">
              <a:buFont typeface="Arial" panose="020B0604020202020204" pitchFamily="34" charset="0"/>
              <a:buChar char="•"/>
            </a:pPr>
            <a:endParaRPr lang="de-DE" sz="1725" dirty="0">
              <a:latin typeface="Calibri" panose="020F0502020204030204" pitchFamily="34" charset="0"/>
              <a:cs typeface="Calibri" panose="020F0502020204030204" pitchFamily="34" charset="0"/>
            </a:endParaRPr>
          </a:p>
          <a:p>
            <a:pPr marL="257175" indent="-257175">
              <a:buFont typeface="Arial" panose="020B0604020202020204" pitchFamily="34" charset="0"/>
              <a:buChar char="•"/>
            </a:pPr>
            <a:r>
              <a:rPr lang="de-DE" sz="1725" dirty="0">
                <a:latin typeface="Calibri" panose="020F0502020204030204" pitchFamily="34" charset="0"/>
                <a:cs typeface="Calibri" panose="020F0502020204030204" pitchFamily="34" charset="0"/>
              </a:rPr>
              <a:t>Länger als 6 Monate andauernd</a:t>
            </a:r>
          </a:p>
          <a:p>
            <a:pPr marL="257175" indent="-257175">
              <a:buFont typeface="Arial" panose="020B0604020202020204" pitchFamily="34" charset="0"/>
              <a:buChar char="•"/>
            </a:pPr>
            <a:endParaRPr lang="de-DE" sz="1725" dirty="0">
              <a:latin typeface="Calibri" panose="020F0502020204030204" pitchFamily="34" charset="0"/>
              <a:cs typeface="Calibri" panose="020F0502020204030204" pitchFamily="34" charset="0"/>
            </a:endParaRPr>
          </a:p>
          <a:p>
            <a:pPr marL="257175" indent="-257175">
              <a:buFont typeface="Arial" panose="020B0604020202020204" pitchFamily="34" charset="0"/>
              <a:buChar char="•"/>
            </a:pPr>
            <a:r>
              <a:rPr lang="de-DE" sz="1725" dirty="0">
                <a:latin typeface="Calibri" panose="020F0502020204030204" pitchFamily="34" charset="0"/>
                <a:cs typeface="Calibri" panose="020F0502020204030204" pitchFamily="34" charset="0"/>
              </a:rPr>
              <a:t>Für das Lebensalter untypischer Zustand</a:t>
            </a:r>
          </a:p>
          <a:p>
            <a:pPr marL="257175" indent="-257175">
              <a:buFont typeface="Arial" panose="020B0604020202020204" pitchFamily="34" charset="0"/>
              <a:buChar char="•"/>
            </a:pPr>
            <a:endParaRPr lang="de-DE" sz="1725" dirty="0">
              <a:latin typeface="Calibri" panose="020F0502020204030204" pitchFamily="34" charset="0"/>
              <a:cs typeface="Calibri" panose="020F0502020204030204" pitchFamily="34" charset="0"/>
            </a:endParaRPr>
          </a:p>
          <a:p>
            <a:pPr marL="257175" indent="-257175">
              <a:buFont typeface="Arial" panose="020B0604020202020204" pitchFamily="34" charset="0"/>
              <a:buChar char="•"/>
            </a:pPr>
            <a:r>
              <a:rPr lang="de-DE" sz="1725" dirty="0">
                <a:latin typeface="Calibri" panose="020F0502020204030204" pitchFamily="34" charset="0"/>
                <a:cs typeface="Calibri" panose="020F0502020204030204" pitchFamily="34" charset="0"/>
              </a:rPr>
              <a:t>Funktionsbeeinträchtigung im normalen Lebensalltag</a:t>
            </a:r>
          </a:p>
          <a:p>
            <a:endParaRPr lang="de-DE" sz="1725" kern="0" dirty="0"/>
          </a:p>
          <a:p>
            <a:r>
              <a:rPr lang="de-DE" sz="1050" kern="0" dirty="0">
                <a:hlinkClick r:id="rId2"/>
              </a:rPr>
              <a:t>https://www.youtube.com/watch?v=SjrG6ogzuJM</a:t>
            </a:r>
            <a:endParaRPr lang="de-DE" sz="1050" kern="0" dirty="0"/>
          </a:p>
          <a:p>
            <a:endParaRPr lang="de-DE" sz="1050" kern="0" dirty="0"/>
          </a:p>
          <a:p>
            <a:r>
              <a:rPr lang="de-DE" sz="1050" kern="0" dirty="0"/>
              <a:t> </a:t>
            </a:r>
          </a:p>
          <a:p>
            <a:endParaRPr lang="de-DE" sz="1050" kern="0" dirty="0"/>
          </a:p>
          <a:p>
            <a:endParaRPr lang="de-DE" sz="1050" kern="0" dirty="0"/>
          </a:p>
        </p:txBody>
      </p:sp>
    </p:spTree>
    <p:extLst>
      <p:ext uri="{BB962C8B-B14F-4D97-AF65-F5344CB8AC3E}">
        <p14:creationId xmlns:p14="http://schemas.microsoft.com/office/powerpoint/2010/main" val="1368248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e-DE" b="1" dirty="0">
                <a:latin typeface="+mn-lt"/>
                <a:cs typeface="Calibri" panose="020F0502020204030204" pitchFamily="34" charset="0"/>
              </a:rPr>
              <a:t>Grad der Behinderung</a:t>
            </a:r>
            <a:endParaRPr lang="de-DE" b="1" dirty="0">
              <a:latin typeface="+mn-lt"/>
            </a:endParaRPr>
          </a:p>
        </p:txBody>
      </p:sp>
      <p:sp>
        <p:nvSpPr>
          <p:cNvPr id="5" name="Datumsplatzhalter 4"/>
          <p:cNvSpPr>
            <a:spLocks noGrp="1"/>
          </p:cNvSpPr>
          <p:nvPr>
            <p:ph type="dt" sz="half" idx="2"/>
          </p:nvPr>
        </p:nvSpPr>
        <p:spPr/>
        <p:txBody>
          <a:bodyPr/>
          <a:lstStyle/>
          <a:p>
            <a:fld id="{90D80019-92ED-446B-9FA7-033F509E9E76}"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13</a:t>
            </a:fld>
            <a:endParaRPr lang="de-DE"/>
          </a:p>
        </p:txBody>
      </p:sp>
      <p:sp>
        <p:nvSpPr>
          <p:cNvPr id="8" name="Inhaltsplatzhalter 3"/>
          <p:cNvSpPr txBox="1">
            <a:spLocks/>
          </p:cNvSpPr>
          <p:nvPr/>
        </p:nvSpPr>
        <p:spPr>
          <a:xfrm>
            <a:off x="628650" y="1204422"/>
            <a:ext cx="7886700" cy="3745006"/>
          </a:xfrm>
          <a:prstGeom prst="rect">
            <a:avLst/>
          </a:prstGeom>
        </p:spPr>
        <p:txBody>
          <a:bodyPr vert="horz" lIns="68580" tIns="34290" rIns="68580" bIns="34290" rtlCol="0">
            <a:normAutofit fontScale="62500" lnSpcReduction="20000"/>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r>
              <a:rPr lang="de-DE" sz="1950" dirty="0"/>
              <a:t>Schwere der Einschränkung bestimmt den </a:t>
            </a:r>
            <a:r>
              <a:rPr lang="de-DE" sz="1950" b="1" dirty="0"/>
              <a:t>„Grad der Behinderung (</a:t>
            </a:r>
            <a:r>
              <a:rPr lang="de-DE" sz="1950" b="1" dirty="0" err="1"/>
              <a:t>GdB</a:t>
            </a:r>
            <a:r>
              <a:rPr lang="de-DE" sz="1950" b="1" dirty="0"/>
              <a:t>)“</a:t>
            </a:r>
          </a:p>
          <a:p>
            <a:r>
              <a:rPr lang="de-DE" sz="1950" kern="0" dirty="0"/>
              <a:t>Er ist das Maß der Einschränkung im psychischen, sozialen oder sonstigen Lebensbereichen; er ist nicht die % Menge der Erkrankung!</a:t>
            </a:r>
          </a:p>
          <a:p>
            <a:endParaRPr lang="de-DE" sz="1950" kern="0" dirty="0"/>
          </a:p>
          <a:p>
            <a:r>
              <a:rPr lang="de-DE" sz="1950" kern="0" dirty="0"/>
              <a:t>ab 20 </a:t>
            </a:r>
            <a:r>
              <a:rPr lang="de-DE" sz="1950" kern="0" dirty="0" err="1"/>
              <a:t>GdB</a:t>
            </a:r>
            <a:r>
              <a:rPr lang="de-DE" sz="1950" kern="0" dirty="0"/>
              <a:t>	 Behinderung</a:t>
            </a:r>
          </a:p>
          <a:p>
            <a:r>
              <a:rPr lang="de-DE" sz="1950" b="1" kern="0" dirty="0"/>
              <a:t>ab 50 </a:t>
            </a:r>
            <a:r>
              <a:rPr lang="de-DE" sz="1950" b="1" kern="0" dirty="0" err="1"/>
              <a:t>GdB</a:t>
            </a:r>
            <a:r>
              <a:rPr lang="de-DE" sz="1950" b="1" kern="0" dirty="0"/>
              <a:t>  Schwerbehinderung</a:t>
            </a:r>
          </a:p>
          <a:p>
            <a:endParaRPr lang="de-DE" sz="1050" kern="0" dirty="0"/>
          </a:p>
          <a:p>
            <a:endParaRPr lang="de-DE" sz="1050" kern="0" dirty="0"/>
          </a:p>
          <a:p>
            <a:endParaRPr lang="de-DE" sz="1050" kern="0" dirty="0"/>
          </a:p>
          <a:p>
            <a:endParaRPr lang="de-DE" sz="1050" kern="0" dirty="0"/>
          </a:p>
          <a:p>
            <a:endParaRPr lang="de-DE" sz="1050" kern="0" dirty="0"/>
          </a:p>
          <a:p>
            <a:endParaRPr lang="de-DE" sz="1050" kern="0" dirty="0"/>
          </a:p>
          <a:p>
            <a:endParaRPr lang="de-DE" sz="1050" kern="0" dirty="0"/>
          </a:p>
          <a:p>
            <a:endParaRPr lang="de-DE" sz="1050" kern="0" dirty="0"/>
          </a:p>
          <a:p>
            <a:endParaRPr lang="de-DE" sz="1050" kern="0" dirty="0"/>
          </a:p>
          <a:p>
            <a:r>
              <a:rPr lang="de-DE" sz="1950" kern="0" dirty="0"/>
              <a:t>Versorgungsamt Bayern: Zentrum Bayern Familie und Soziales</a:t>
            </a:r>
          </a:p>
          <a:p>
            <a:r>
              <a:rPr lang="de-DE" sz="1950" kern="0" dirty="0"/>
              <a:t>Download des Antrages unter: www.zbfs.bayern.de</a:t>
            </a:r>
          </a:p>
          <a:p>
            <a:endParaRPr lang="de-DE" sz="1050" kern="0" dirty="0"/>
          </a:p>
          <a:p>
            <a:endParaRPr lang="de-DE" sz="1050" kern="0" dirty="0"/>
          </a:p>
          <a:p>
            <a:r>
              <a:rPr lang="de-DE" sz="1050" kern="0" dirty="0"/>
              <a:t> </a:t>
            </a:r>
          </a:p>
          <a:p>
            <a:endParaRPr lang="de-DE" sz="1050" kern="0" dirty="0"/>
          </a:p>
          <a:p>
            <a:endParaRPr lang="de-DE" sz="1050" kern="0" dirty="0"/>
          </a:p>
        </p:txBody>
      </p:sp>
      <p:graphicFrame>
        <p:nvGraphicFramePr>
          <p:cNvPr id="13" name="Diagramm 12"/>
          <p:cNvGraphicFramePr/>
          <p:nvPr>
            <p:extLst>
              <p:ext uri="{D42A27DB-BD31-4B8C-83A1-F6EECF244321}">
                <p14:modId xmlns:p14="http://schemas.microsoft.com/office/powerpoint/2010/main" val="3274723381"/>
              </p:ext>
            </p:extLst>
          </p:nvPr>
        </p:nvGraphicFramePr>
        <p:xfrm>
          <a:off x="1043608" y="2715766"/>
          <a:ext cx="6096000" cy="1242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6558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4" end="1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idx="1"/>
          </p:nvPr>
        </p:nvSpPr>
        <p:spPr bwMode="gray"/>
        <p:txBody>
          <a:bodyPr/>
          <a:lstStyle/>
          <a:p>
            <a:r>
              <a:rPr lang="de-DE" sz="1400" dirty="0">
                <a:cs typeface="Calibri" panose="020F0502020204030204" pitchFamily="34" charset="0"/>
              </a:rPr>
              <a:t>Grundlage zur Feststellung ist die Versorgungsmedizinverordnung</a:t>
            </a:r>
          </a:p>
          <a:p>
            <a:pPr lvl="6">
              <a:buNone/>
            </a:pPr>
            <a:r>
              <a:rPr lang="de-DE" dirty="0">
                <a:cs typeface="Calibri" panose="020F0502020204030204" pitchFamily="34" charset="0"/>
              </a:rPr>
              <a:t>	</a:t>
            </a:r>
          </a:p>
          <a:p>
            <a:pPr lvl="6">
              <a:buNone/>
            </a:pPr>
            <a:r>
              <a:rPr lang="de-DE" sz="1400" dirty="0">
                <a:cs typeface="Calibri" panose="020F0502020204030204" pitchFamily="34" charset="0"/>
                <a:sym typeface="Wingdings" pitchFamily="2" charset="2"/>
              </a:rPr>
              <a:t>     kann beim Bundesministerium für Arbeit und Soziales (BMAS)        kostenfrei bezogen werden (Download oder Publikation)</a:t>
            </a:r>
          </a:p>
          <a:p>
            <a:pPr lvl="6">
              <a:buNone/>
            </a:pPr>
            <a:endParaRPr lang="de-DE" sz="1400" dirty="0">
              <a:cs typeface="Calibri" panose="020F0502020204030204" pitchFamily="34" charset="0"/>
              <a:sym typeface="Wingdings" pitchFamily="2" charset="2"/>
            </a:endParaRPr>
          </a:p>
          <a:p>
            <a:pPr lvl="6">
              <a:buNone/>
            </a:pPr>
            <a:r>
              <a:rPr lang="de-DE" sz="1400" dirty="0">
                <a:cs typeface="Calibri" panose="020F0502020204030204" pitchFamily="34" charset="0"/>
                <a:sym typeface="Wingdings" pitchFamily="2" charset="2"/>
              </a:rPr>
              <a:t>	 </a:t>
            </a:r>
            <a:r>
              <a:rPr lang="de-DE" sz="1400" dirty="0">
                <a:cs typeface="Calibri" panose="020F0502020204030204" pitchFamily="34" charset="0"/>
                <a:sym typeface="Wingdings" pitchFamily="2" charset="2"/>
                <a:hlinkClick r:id="rId2"/>
              </a:rPr>
              <a:t>http://www.bmas.de/DE/Service/Medien/Publikationen/k710-anhaltspunkte-fuer-die-aerztliche-gutachtertaetigkeit.html</a:t>
            </a:r>
            <a:endParaRPr lang="de-DE" sz="1400" dirty="0">
              <a:cs typeface="Calibri" panose="020F0502020204030204" pitchFamily="34" charset="0"/>
              <a:sym typeface="Wingdings" pitchFamily="2" charset="2"/>
            </a:endParaRPr>
          </a:p>
          <a:p>
            <a:pPr lvl="6">
              <a:buNone/>
            </a:pPr>
            <a:endParaRPr lang="de-DE" sz="1400" dirty="0">
              <a:cs typeface="Calibri" panose="020F0502020204030204" pitchFamily="34" charset="0"/>
            </a:endParaRP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solidFill>
                  <a:srgbClr val="000000">
                    <a:tint val="75000"/>
                  </a:srgbClr>
                </a:solidFill>
                <a:latin typeface="Calibri" panose="020F0502020204030204" pitchFamily="34" charset="0"/>
                <a:cs typeface="Calibri" panose="020F0502020204030204" pitchFamily="34" charset="0"/>
              </a:rPr>
              <a:pPr/>
              <a:t>14</a:t>
            </a:fld>
            <a:endParaRPr lang="de-DE">
              <a:solidFill>
                <a:srgbClr val="000000">
                  <a:tint val="75000"/>
                </a:srgbClr>
              </a:solidFill>
              <a:latin typeface="Calibri" panose="020F0502020204030204" pitchFamily="34" charset="0"/>
              <a:cs typeface="Calibri" panose="020F0502020204030204" pitchFamily="34" charset="0"/>
            </a:endParaRPr>
          </a:p>
        </p:txBody>
      </p:sp>
      <p:pic>
        <p:nvPicPr>
          <p:cNvPr id="7" name="Grafik 6" descr="k710-anhaltspunkte-fuer-die-aerztliche-gutachtertaetigkeit-tb.gif"/>
          <p:cNvPicPr>
            <a:picLocks noChangeAspect="1"/>
          </p:cNvPicPr>
          <p:nvPr/>
        </p:nvPicPr>
        <p:blipFill>
          <a:blip r:embed="rId3"/>
          <a:stretch>
            <a:fillRect/>
          </a:stretch>
        </p:blipFill>
        <p:spPr>
          <a:xfrm>
            <a:off x="698797" y="1419622"/>
            <a:ext cx="2171838" cy="3024336"/>
          </a:xfrm>
          <a:prstGeom prst="rect">
            <a:avLst/>
          </a:prstGeom>
        </p:spPr>
      </p:pic>
      <p:sp>
        <p:nvSpPr>
          <p:cNvPr id="3" name="Textfeld 2"/>
          <p:cNvSpPr txBox="1"/>
          <p:nvPr/>
        </p:nvSpPr>
        <p:spPr>
          <a:xfrm>
            <a:off x="628650" y="502263"/>
            <a:ext cx="2954656" cy="415498"/>
          </a:xfrm>
          <a:prstGeom prst="rect">
            <a:avLst/>
          </a:prstGeom>
          <a:noFill/>
        </p:spPr>
        <p:txBody>
          <a:bodyPr wrap="none" rtlCol="0">
            <a:spAutoFit/>
          </a:bodyPr>
          <a:lstStyle/>
          <a:p>
            <a:r>
              <a:rPr lang="fr-FR" sz="2100" b="1" dirty="0" err="1">
                <a:latin typeface="+mn-lt"/>
                <a:cs typeface="Calibri" panose="020F0502020204030204" pitchFamily="34" charset="0"/>
              </a:rPr>
              <a:t>Feststellung</a:t>
            </a:r>
            <a:r>
              <a:rPr lang="fr-FR" sz="2100" b="1" dirty="0">
                <a:latin typeface="+mn-lt"/>
                <a:cs typeface="Calibri" panose="020F0502020204030204" pitchFamily="34" charset="0"/>
              </a:rPr>
              <a:t> des </a:t>
            </a:r>
            <a:r>
              <a:rPr lang="fr-FR" sz="2100" b="1" dirty="0" err="1">
                <a:latin typeface="+mn-lt"/>
                <a:cs typeface="Calibri" panose="020F0502020204030204" pitchFamily="34" charset="0"/>
              </a:rPr>
              <a:t>GdB</a:t>
            </a:r>
            <a:endParaRPr lang="de-DE" sz="2100" b="1" dirty="0">
              <a:latin typeface="+mn-lt"/>
              <a:cs typeface="Calibri" panose="020F0502020204030204" pitchFamily="34" charset="0"/>
            </a:endParaRPr>
          </a:p>
        </p:txBody>
      </p:sp>
    </p:spTree>
    <p:extLst>
      <p:ext uri="{BB962C8B-B14F-4D97-AF65-F5344CB8AC3E}">
        <p14:creationId xmlns:p14="http://schemas.microsoft.com/office/powerpoint/2010/main" val="371635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de-DE" b="1" dirty="0">
                <a:latin typeface="+mn-lt"/>
                <a:cs typeface="Calibri" panose="020F0502020204030204" pitchFamily="34" charset="0"/>
              </a:rPr>
              <a:t>Schwerbehinderung</a:t>
            </a:r>
            <a:r>
              <a:rPr lang="de-DE" sz="2200" b="1" dirty="0">
                <a:latin typeface="+mn-lt"/>
                <a:cs typeface="Calibri" panose="020F0502020204030204" pitchFamily="34" charset="0"/>
              </a:rPr>
              <a:t>:</a:t>
            </a:r>
            <a:r>
              <a:rPr lang="de-DE" sz="2200" dirty="0">
                <a:latin typeface="+mn-lt"/>
              </a:rPr>
              <a:t> </a:t>
            </a:r>
            <a:r>
              <a:rPr lang="de-DE" sz="2200" dirty="0" err="1">
                <a:latin typeface="+mn-lt"/>
                <a:cs typeface="Calibri" panose="020F0502020204030204" pitchFamily="34" charset="0"/>
              </a:rPr>
              <a:t>GdB</a:t>
            </a:r>
            <a:r>
              <a:rPr lang="de-DE" sz="2200" dirty="0">
                <a:latin typeface="+mn-lt"/>
                <a:cs typeface="Calibri" panose="020F0502020204030204" pitchFamily="34" charset="0"/>
              </a:rPr>
              <a:t>-abhängige Nachteilsausgleiche</a:t>
            </a:r>
            <a:endParaRPr lang="de-DE" dirty="0">
              <a:latin typeface="+mn-lt"/>
              <a:cs typeface="Calibri" panose="020F0502020204030204" pitchFamily="34" charset="0"/>
            </a:endParaRPr>
          </a:p>
        </p:txBody>
      </p:sp>
      <p:sp>
        <p:nvSpPr>
          <p:cNvPr id="5" name="Datumsplatzhalter 4"/>
          <p:cNvSpPr>
            <a:spLocks noGrp="1"/>
          </p:cNvSpPr>
          <p:nvPr>
            <p:ph type="dt" sz="half" idx="2"/>
          </p:nvPr>
        </p:nvSpPr>
        <p:spPr/>
        <p:txBody>
          <a:bodyPr/>
          <a:lstStyle/>
          <a:p>
            <a:fld id="{E13C9379-2482-4F3D-AF3E-212330CFF52B}"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15</a:t>
            </a:fld>
            <a:endParaRPr lang="de-DE"/>
          </a:p>
        </p:txBody>
      </p:sp>
      <p:sp>
        <p:nvSpPr>
          <p:cNvPr id="8" name="Inhaltsplatzhalter 3"/>
          <p:cNvSpPr txBox="1">
            <a:spLocks/>
          </p:cNvSpPr>
          <p:nvPr/>
        </p:nvSpPr>
        <p:spPr>
          <a:xfrm>
            <a:off x="628650" y="1204422"/>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050" kern="0" dirty="0"/>
          </a:p>
          <a:p>
            <a:endParaRPr lang="de-DE" sz="1050" kern="0" dirty="0"/>
          </a:p>
        </p:txBody>
      </p:sp>
      <p:sp>
        <p:nvSpPr>
          <p:cNvPr id="10" name="Inhaltsplatzhalter 3"/>
          <p:cNvSpPr txBox="1">
            <a:spLocks/>
          </p:cNvSpPr>
          <p:nvPr/>
        </p:nvSpPr>
        <p:spPr>
          <a:xfrm>
            <a:off x="742950" y="1318722"/>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725" kern="0" dirty="0"/>
          </a:p>
          <a:p>
            <a:endParaRPr lang="de-DE" sz="1050" kern="0" dirty="0"/>
          </a:p>
          <a:p>
            <a:endParaRPr lang="de-DE" sz="1050" kern="0" dirty="0"/>
          </a:p>
          <a:p>
            <a:r>
              <a:rPr lang="de-DE" sz="1050" kern="0" dirty="0"/>
              <a:t> </a:t>
            </a:r>
          </a:p>
          <a:p>
            <a:endParaRPr lang="de-DE" sz="1050" kern="0" dirty="0"/>
          </a:p>
          <a:p>
            <a:endParaRPr lang="de-DE" sz="1050" kern="0" dirty="0"/>
          </a:p>
        </p:txBody>
      </p:sp>
      <p:sp>
        <p:nvSpPr>
          <p:cNvPr id="12" name="Inhaltsplatzhalter 3"/>
          <p:cNvSpPr txBox="1">
            <a:spLocks/>
          </p:cNvSpPr>
          <p:nvPr/>
        </p:nvSpPr>
        <p:spPr>
          <a:xfrm>
            <a:off x="628650" y="1181801"/>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pPr marL="257175" indent="-257175">
              <a:buFont typeface="Arial" panose="020B0604020202020204" pitchFamily="34" charset="0"/>
              <a:buChar char="•"/>
            </a:pPr>
            <a:endParaRPr lang="de-DE" sz="1500" dirty="0"/>
          </a:p>
          <a:p>
            <a:pPr marL="257175" indent="-257175">
              <a:buFont typeface="Arial" panose="020B0604020202020204" pitchFamily="34" charset="0"/>
              <a:buChar char="•"/>
            </a:pPr>
            <a:endParaRPr lang="de-DE" sz="1500" dirty="0"/>
          </a:p>
          <a:p>
            <a:endParaRPr lang="de-DE" sz="1725" dirty="0"/>
          </a:p>
          <a:p>
            <a:pPr marL="257175" indent="-257175">
              <a:buFont typeface="Arial" panose="020B0604020202020204" pitchFamily="34" charset="0"/>
              <a:buChar char="•"/>
            </a:pPr>
            <a:endParaRPr lang="de-DE" sz="1725" dirty="0"/>
          </a:p>
          <a:p>
            <a:endParaRPr lang="de-DE" sz="1725" kern="0" dirty="0"/>
          </a:p>
          <a:p>
            <a:endParaRPr lang="de-DE" sz="1050" kern="0" dirty="0"/>
          </a:p>
          <a:p>
            <a:endParaRPr lang="de-DE" sz="1050" kern="0" dirty="0"/>
          </a:p>
          <a:p>
            <a:r>
              <a:rPr lang="de-DE" sz="1050" kern="0" dirty="0"/>
              <a:t> </a:t>
            </a:r>
          </a:p>
          <a:p>
            <a:endParaRPr lang="de-DE" sz="1050" kern="0" dirty="0"/>
          </a:p>
          <a:p>
            <a:endParaRPr lang="de-DE" sz="1050" kern="0" dirty="0"/>
          </a:p>
        </p:txBody>
      </p:sp>
      <p:sp>
        <p:nvSpPr>
          <p:cNvPr id="11" name="Inhaltsplatzhalter 3"/>
          <p:cNvSpPr txBox="1">
            <a:spLocks/>
          </p:cNvSpPr>
          <p:nvPr/>
        </p:nvSpPr>
        <p:spPr>
          <a:xfrm>
            <a:off x="742950" y="1135215"/>
            <a:ext cx="7886700" cy="3745006"/>
          </a:xfrm>
          <a:prstGeom prst="rect">
            <a:avLst/>
          </a:prstGeom>
        </p:spPr>
        <p:txBody>
          <a:bodyPr vert="horz" lIns="68580" tIns="34290" rIns="68580" bIns="34290" rtlCol="0">
            <a:normAutofit fontScale="25000" lnSpcReduction="20000"/>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pPr marL="257175" indent="-257175">
              <a:buFont typeface="Arial" panose="020B0604020202020204" pitchFamily="34" charset="0"/>
              <a:buChar char="•"/>
            </a:pPr>
            <a:r>
              <a:rPr lang="de-DE" sz="5600" dirty="0">
                <a:cs typeface="Calibri" panose="020F0502020204030204" pitchFamily="34" charset="0"/>
              </a:rPr>
              <a:t>Unterstützung durch Integrationsamt und Integrationsfachdienste</a:t>
            </a:r>
          </a:p>
          <a:p>
            <a:pPr marL="257175" indent="-257175">
              <a:buFont typeface="Arial" panose="020B0604020202020204" pitchFamily="34" charset="0"/>
              <a:buChar char="•"/>
            </a:pPr>
            <a:endParaRPr lang="de-DE" sz="5600" dirty="0">
              <a:cs typeface="Calibri" panose="020F0502020204030204" pitchFamily="34" charset="0"/>
            </a:endParaRPr>
          </a:p>
          <a:p>
            <a:pPr marL="257175" indent="-257175">
              <a:buFont typeface="Arial" panose="020B0604020202020204" pitchFamily="34" charset="0"/>
              <a:buChar char="•"/>
            </a:pPr>
            <a:r>
              <a:rPr lang="de-DE" sz="5600" dirty="0">
                <a:cs typeface="Calibri" panose="020F0502020204030204" pitchFamily="34" charset="0"/>
              </a:rPr>
              <a:t>Begleitende Hilfen im Arbeitsleben</a:t>
            </a:r>
          </a:p>
          <a:p>
            <a:pPr marL="257175" indent="-257175">
              <a:buFont typeface="Arial" panose="020B0604020202020204" pitchFamily="34" charset="0"/>
              <a:buChar char="•"/>
            </a:pPr>
            <a:endParaRPr lang="de-DE" sz="5600" dirty="0">
              <a:cs typeface="Calibri" panose="020F0502020204030204" pitchFamily="34" charset="0"/>
            </a:endParaRPr>
          </a:p>
          <a:p>
            <a:pPr marL="257175" indent="-257175">
              <a:buFont typeface="Arial" panose="020B0604020202020204" pitchFamily="34" charset="0"/>
              <a:buChar char="•"/>
            </a:pPr>
            <a:r>
              <a:rPr lang="de-DE" sz="5600" dirty="0">
                <a:cs typeface="Calibri" panose="020F0502020204030204" pitchFamily="34" charset="0"/>
              </a:rPr>
              <a:t>Eine Woche Zusatzurlaub</a:t>
            </a:r>
          </a:p>
          <a:p>
            <a:pPr marL="257175" indent="-257175">
              <a:buFont typeface="Arial" panose="020B0604020202020204" pitchFamily="34" charset="0"/>
              <a:buChar char="•"/>
            </a:pPr>
            <a:endParaRPr lang="de-DE" sz="5600" dirty="0">
              <a:cs typeface="Calibri" panose="020F0502020204030204" pitchFamily="34" charset="0"/>
            </a:endParaRPr>
          </a:p>
          <a:p>
            <a:pPr marL="257175" indent="-257175">
              <a:buFont typeface="Arial" panose="020B0604020202020204" pitchFamily="34" charset="0"/>
              <a:buChar char="•"/>
            </a:pPr>
            <a:r>
              <a:rPr lang="de-DE" sz="5600" dirty="0">
                <a:cs typeface="Calibri" panose="020F0502020204030204" pitchFamily="34" charset="0"/>
              </a:rPr>
              <a:t>Freistellung von Mehrarbeit auf Antrag </a:t>
            </a:r>
          </a:p>
          <a:p>
            <a:pPr marL="257175" indent="-257175">
              <a:buFont typeface="Arial" panose="020B0604020202020204" pitchFamily="34" charset="0"/>
              <a:buChar char="•"/>
            </a:pPr>
            <a:endParaRPr lang="de-DE" sz="5600" dirty="0">
              <a:cs typeface="Calibri" panose="020F0502020204030204" pitchFamily="34" charset="0"/>
            </a:endParaRPr>
          </a:p>
          <a:p>
            <a:pPr marL="257175" indent="-257175">
              <a:buFont typeface="Arial" panose="020B0604020202020204" pitchFamily="34" charset="0"/>
              <a:buChar char="•"/>
            </a:pPr>
            <a:r>
              <a:rPr lang="de-DE" sz="5600" dirty="0">
                <a:cs typeface="Calibri" panose="020F0502020204030204" pitchFamily="34" charset="0"/>
              </a:rPr>
              <a:t>Früherer Eintritt in die Altersrente</a:t>
            </a:r>
          </a:p>
          <a:p>
            <a:pPr marL="257175" indent="-257175">
              <a:buFont typeface="Arial" panose="020B0604020202020204" pitchFamily="34" charset="0"/>
              <a:buChar char="•"/>
            </a:pPr>
            <a:endParaRPr lang="de-DE" sz="5600" dirty="0">
              <a:cs typeface="Calibri" panose="020F0502020204030204" pitchFamily="34" charset="0"/>
            </a:endParaRPr>
          </a:p>
          <a:p>
            <a:pPr marL="257175" indent="-257175">
              <a:buFont typeface="Arial" panose="020B0604020202020204" pitchFamily="34" charset="0"/>
              <a:buChar char="•"/>
            </a:pPr>
            <a:r>
              <a:rPr lang="de-DE" sz="5600" dirty="0">
                <a:cs typeface="Calibri" panose="020F0502020204030204" pitchFamily="34" charset="0"/>
              </a:rPr>
              <a:t>Verbesserter Kündigungsschutz</a:t>
            </a:r>
          </a:p>
          <a:p>
            <a:endParaRPr lang="de-DE" sz="5600" dirty="0">
              <a:cs typeface="Calibri" panose="020F0502020204030204" pitchFamily="34" charset="0"/>
            </a:endParaRPr>
          </a:p>
          <a:p>
            <a:pPr marL="257175" indent="-257175">
              <a:buFont typeface="Arial" panose="020B0604020202020204" pitchFamily="34" charset="0"/>
              <a:buChar char="•"/>
            </a:pPr>
            <a:r>
              <a:rPr lang="de-DE" sz="5600" dirty="0">
                <a:cs typeface="Calibri" panose="020F0502020204030204" pitchFamily="34" charset="0"/>
              </a:rPr>
              <a:t>Steuerfreibetrag (gibt es bereits ab einem </a:t>
            </a:r>
            <a:r>
              <a:rPr lang="de-DE" sz="5600" dirty="0" err="1">
                <a:cs typeface="Calibri" panose="020F0502020204030204" pitchFamily="34" charset="0"/>
              </a:rPr>
              <a:t>GdB</a:t>
            </a:r>
            <a:r>
              <a:rPr lang="de-DE" sz="5600" dirty="0">
                <a:cs typeface="Calibri" panose="020F0502020204030204" pitchFamily="34" charset="0"/>
              </a:rPr>
              <a:t> von 20)</a:t>
            </a:r>
          </a:p>
          <a:p>
            <a:pPr marL="257175" indent="-257175">
              <a:buFont typeface="Arial" panose="020B0604020202020204" pitchFamily="34" charset="0"/>
              <a:buChar char="•"/>
            </a:pPr>
            <a:endParaRPr lang="de-DE" sz="6000" dirty="0"/>
          </a:p>
          <a:p>
            <a:pPr marL="257175" indent="-257175">
              <a:buFont typeface="Arial" panose="020B0604020202020204" pitchFamily="34" charset="0"/>
              <a:buChar char="•"/>
            </a:pPr>
            <a:endParaRPr lang="de-DE" sz="1500" dirty="0"/>
          </a:p>
          <a:p>
            <a:endParaRPr lang="de-DE" sz="1725" dirty="0"/>
          </a:p>
          <a:p>
            <a:pPr marL="257175" indent="-257175">
              <a:buFont typeface="Arial" panose="020B0604020202020204" pitchFamily="34" charset="0"/>
              <a:buChar char="•"/>
            </a:pPr>
            <a:endParaRPr lang="de-DE" sz="1725" dirty="0"/>
          </a:p>
          <a:p>
            <a:endParaRPr lang="de-DE" sz="1725" kern="0" dirty="0"/>
          </a:p>
          <a:p>
            <a:endParaRPr lang="de-DE" sz="1050" kern="0" dirty="0"/>
          </a:p>
          <a:p>
            <a:endParaRPr lang="de-DE" sz="1050" kern="0" dirty="0"/>
          </a:p>
          <a:p>
            <a:r>
              <a:rPr lang="de-DE" sz="1050" kern="0" dirty="0"/>
              <a:t> </a:t>
            </a:r>
          </a:p>
          <a:p>
            <a:endParaRPr lang="de-DE" sz="1050" kern="0" dirty="0"/>
          </a:p>
          <a:p>
            <a:endParaRPr lang="de-DE" sz="1050" kern="0" dirty="0"/>
          </a:p>
        </p:txBody>
      </p:sp>
    </p:spTree>
    <p:extLst>
      <p:ext uri="{BB962C8B-B14F-4D97-AF65-F5344CB8AC3E}">
        <p14:creationId xmlns:p14="http://schemas.microsoft.com/office/powerpoint/2010/main" val="1442153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28650" y="262287"/>
            <a:ext cx="7886700" cy="669279"/>
          </a:xfrm>
        </p:spPr>
        <p:txBody>
          <a:bodyPr>
            <a:noAutofit/>
          </a:bodyPr>
          <a:lstStyle/>
          <a:p>
            <a:r>
              <a:rPr lang="de-DE" sz="2400" b="1" dirty="0">
                <a:latin typeface="+mn-lt"/>
                <a:cs typeface="Calibri" panose="020F0502020204030204" pitchFamily="34" charset="0"/>
              </a:rPr>
              <a:t>Schwerbehinderung</a:t>
            </a:r>
            <a:r>
              <a:rPr lang="de-DE" sz="2400" dirty="0">
                <a:latin typeface="+mn-lt"/>
                <a:cs typeface="Calibri" panose="020F0502020204030204" pitchFamily="34" charset="0"/>
              </a:rPr>
              <a:t> – Merkzeichenabhängige Nachteilsausgleiche</a:t>
            </a:r>
          </a:p>
        </p:txBody>
      </p:sp>
      <p:sp>
        <p:nvSpPr>
          <p:cNvPr id="5" name="Datumsplatzhalter 4"/>
          <p:cNvSpPr>
            <a:spLocks noGrp="1"/>
          </p:cNvSpPr>
          <p:nvPr>
            <p:ph type="dt" sz="half" idx="2"/>
          </p:nvPr>
        </p:nvSpPr>
        <p:spPr/>
        <p:txBody>
          <a:bodyPr/>
          <a:lstStyle/>
          <a:p>
            <a:fld id="{524B60D9-13ED-4208-BEE9-0B7344E8FB76}"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16</a:t>
            </a:fld>
            <a:endParaRPr lang="de-DE"/>
          </a:p>
        </p:txBody>
      </p:sp>
      <p:sp>
        <p:nvSpPr>
          <p:cNvPr id="8" name="Inhaltsplatzhalter 3"/>
          <p:cNvSpPr txBox="1">
            <a:spLocks/>
          </p:cNvSpPr>
          <p:nvPr/>
        </p:nvSpPr>
        <p:spPr>
          <a:xfrm>
            <a:off x="628650" y="1007711"/>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050" kern="0" dirty="0"/>
          </a:p>
          <a:p>
            <a:endParaRPr lang="de-DE" sz="1050" kern="0" dirty="0"/>
          </a:p>
        </p:txBody>
      </p:sp>
      <p:sp>
        <p:nvSpPr>
          <p:cNvPr id="10" name="Inhaltsplatzhalter 3"/>
          <p:cNvSpPr txBox="1">
            <a:spLocks/>
          </p:cNvSpPr>
          <p:nvPr/>
        </p:nvSpPr>
        <p:spPr>
          <a:xfrm>
            <a:off x="742950" y="1318722"/>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050" kern="0" dirty="0"/>
          </a:p>
        </p:txBody>
      </p:sp>
      <p:sp>
        <p:nvSpPr>
          <p:cNvPr id="12" name="Inhaltsplatzhalter 3"/>
          <p:cNvSpPr txBox="1">
            <a:spLocks/>
          </p:cNvSpPr>
          <p:nvPr/>
        </p:nvSpPr>
        <p:spPr>
          <a:xfrm>
            <a:off x="628650" y="1465000"/>
            <a:ext cx="7886700" cy="3237245"/>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050" kern="0" dirty="0"/>
          </a:p>
          <a:p>
            <a:endParaRPr lang="de-DE" sz="1050" kern="0" dirty="0"/>
          </a:p>
          <a:p>
            <a:endParaRPr lang="de-DE" sz="1050" kern="0" dirty="0"/>
          </a:p>
        </p:txBody>
      </p:sp>
      <p:sp>
        <p:nvSpPr>
          <p:cNvPr id="11" name="Inhaltsplatzhalter 3"/>
          <p:cNvSpPr txBox="1">
            <a:spLocks/>
          </p:cNvSpPr>
          <p:nvPr/>
        </p:nvSpPr>
        <p:spPr>
          <a:xfrm>
            <a:off x="628650" y="1388856"/>
            <a:ext cx="7886700" cy="2376895"/>
          </a:xfrm>
          <a:prstGeom prst="rect">
            <a:avLst/>
          </a:prstGeom>
        </p:spPr>
        <p:txBody>
          <a:bodyPr vert="horz" lIns="68580" tIns="34290" rIns="68580" bIns="34290" rtlCol="0">
            <a:normAutofit fontScale="25000" lnSpcReduction="20000"/>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pPr marL="257175" indent="-257175">
              <a:buFont typeface="Arial" panose="020B0604020202020204" pitchFamily="34" charset="0"/>
              <a:buChar char="•"/>
            </a:pPr>
            <a:r>
              <a:rPr lang="de-DE" sz="6000" b="1" dirty="0" err="1">
                <a:cs typeface="Calibri" panose="020F0502020204030204" pitchFamily="34" charset="0"/>
              </a:rPr>
              <a:t>aG</a:t>
            </a:r>
            <a:r>
              <a:rPr lang="de-DE" sz="6000" b="1" dirty="0">
                <a:cs typeface="Calibri" panose="020F0502020204030204" pitchFamily="34" charset="0"/>
              </a:rPr>
              <a:t>	</a:t>
            </a:r>
            <a:r>
              <a:rPr lang="de-DE" sz="6000" dirty="0">
                <a:cs typeface="Calibri" panose="020F0502020204030204" pitchFamily="34" charset="0"/>
              </a:rPr>
              <a:t>außergewöhnlich gehbehindert</a:t>
            </a:r>
          </a:p>
          <a:p>
            <a:pPr marL="257175" indent="-257175">
              <a:buFont typeface="Arial" panose="020B0604020202020204" pitchFamily="34" charset="0"/>
              <a:buChar char="•"/>
            </a:pPr>
            <a:r>
              <a:rPr lang="de-DE" sz="6000" b="1" dirty="0">
                <a:cs typeface="Calibri" panose="020F0502020204030204" pitchFamily="34" charset="0"/>
              </a:rPr>
              <a:t>B	</a:t>
            </a:r>
            <a:r>
              <a:rPr lang="de-DE" sz="6000" dirty="0">
                <a:cs typeface="Calibri" panose="020F0502020204030204" pitchFamily="34" charset="0"/>
              </a:rPr>
              <a:t>Notwendigkeit ständiger Begleitung</a:t>
            </a:r>
          </a:p>
          <a:p>
            <a:pPr marL="257175" indent="-257175">
              <a:buFont typeface="Arial" panose="020B0604020202020204" pitchFamily="34" charset="0"/>
              <a:buChar char="•"/>
            </a:pPr>
            <a:r>
              <a:rPr lang="de-DE" sz="6000" b="1" dirty="0" err="1">
                <a:cs typeface="Calibri" panose="020F0502020204030204" pitchFamily="34" charset="0"/>
              </a:rPr>
              <a:t>Bl</a:t>
            </a:r>
            <a:r>
              <a:rPr lang="de-DE" sz="6000" b="1" dirty="0">
                <a:cs typeface="Calibri" panose="020F0502020204030204" pitchFamily="34" charset="0"/>
              </a:rPr>
              <a:t>	</a:t>
            </a:r>
            <a:r>
              <a:rPr lang="de-DE" sz="6000" dirty="0">
                <a:cs typeface="Calibri" panose="020F0502020204030204" pitchFamily="34" charset="0"/>
              </a:rPr>
              <a:t>blind</a:t>
            </a:r>
          </a:p>
          <a:p>
            <a:pPr marL="257175" indent="-257175">
              <a:buFont typeface="Arial" panose="020B0604020202020204" pitchFamily="34" charset="0"/>
              <a:buChar char="•"/>
            </a:pPr>
            <a:r>
              <a:rPr lang="de-DE" sz="6000" b="1" dirty="0">
                <a:cs typeface="Calibri" panose="020F0502020204030204" pitchFamily="34" charset="0"/>
              </a:rPr>
              <a:t>G 	</a:t>
            </a:r>
            <a:r>
              <a:rPr lang="de-DE" sz="6000" dirty="0">
                <a:cs typeface="Calibri" panose="020F0502020204030204" pitchFamily="34" charset="0"/>
              </a:rPr>
              <a:t>erheblich gehbehindert</a:t>
            </a:r>
          </a:p>
          <a:p>
            <a:pPr marL="257175" indent="-257175">
              <a:buFont typeface="Arial" panose="020B0604020202020204" pitchFamily="34" charset="0"/>
              <a:buChar char="•"/>
            </a:pPr>
            <a:r>
              <a:rPr lang="de-DE" sz="6000" b="1" dirty="0">
                <a:cs typeface="Calibri" panose="020F0502020204030204" pitchFamily="34" charset="0"/>
              </a:rPr>
              <a:t>Gl	</a:t>
            </a:r>
            <a:r>
              <a:rPr lang="de-DE" sz="6000" dirty="0">
                <a:cs typeface="Calibri" panose="020F0502020204030204" pitchFamily="34" charset="0"/>
              </a:rPr>
              <a:t>gehörlos</a:t>
            </a:r>
          </a:p>
          <a:p>
            <a:pPr marL="257175" indent="-257175">
              <a:buFont typeface="Arial" panose="020B0604020202020204" pitchFamily="34" charset="0"/>
              <a:buChar char="•"/>
            </a:pPr>
            <a:r>
              <a:rPr lang="de-DE" sz="6000" b="1" dirty="0">
                <a:cs typeface="Calibri" panose="020F0502020204030204" pitchFamily="34" charset="0"/>
              </a:rPr>
              <a:t>H</a:t>
            </a:r>
            <a:r>
              <a:rPr lang="de-DE" sz="6000" dirty="0">
                <a:cs typeface="Calibri" panose="020F0502020204030204" pitchFamily="34" charset="0"/>
              </a:rPr>
              <a:t> 	hilflos</a:t>
            </a:r>
          </a:p>
          <a:p>
            <a:pPr marL="257175" indent="-257175">
              <a:buFont typeface="Arial" panose="020B0604020202020204" pitchFamily="34" charset="0"/>
              <a:buChar char="•"/>
            </a:pPr>
            <a:r>
              <a:rPr lang="de-DE" sz="6000" b="1" dirty="0">
                <a:cs typeface="Calibri" panose="020F0502020204030204" pitchFamily="34" charset="0"/>
              </a:rPr>
              <a:t>RF</a:t>
            </a:r>
            <a:r>
              <a:rPr lang="de-DE" sz="6000" dirty="0">
                <a:cs typeface="Calibri" panose="020F0502020204030204" pitchFamily="34" charset="0"/>
              </a:rPr>
              <a:t> 	teilweise Befreiung vom Rundfunkbeitrag</a:t>
            </a:r>
          </a:p>
          <a:p>
            <a:pPr marL="257175" indent="-257175">
              <a:buFont typeface="Arial" panose="020B0604020202020204" pitchFamily="34" charset="0"/>
              <a:buChar char="•"/>
            </a:pPr>
            <a:r>
              <a:rPr lang="de-DE" sz="6000" b="1" dirty="0">
                <a:cs typeface="Calibri" panose="020F0502020204030204" pitchFamily="34" charset="0"/>
              </a:rPr>
              <a:t>TBL</a:t>
            </a:r>
            <a:r>
              <a:rPr lang="de-DE" sz="6000" dirty="0">
                <a:cs typeface="Calibri" panose="020F0502020204030204" pitchFamily="34" charset="0"/>
              </a:rPr>
              <a:t>   	taubblind</a:t>
            </a:r>
          </a:p>
          <a:p>
            <a:pPr marL="257175" indent="-257175">
              <a:buFont typeface="Arial" panose="020B0604020202020204" pitchFamily="34" charset="0"/>
              <a:buChar char="•"/>
            </a:pPr>
            <a:endParaRPr lang="de-DE" sz="6000" dirty="0">
              <a:cs typeface="Calibri" panose="020F0502020204030204" pitchFamily="34" charset="0"/>
            </a:endParaRPr>
          </a:p>
          <a:p>
            <a:r>
              <a:rPr lang="de-DE" sz="6000" dirty="0">
                <a:cs typeface="Calibri" panose="020F0502020204030204" pitchFamily="34" charset="0"/>
              </a:rPr>
              <a:t>Wichtig: Der Schwerbehindertenausweis ist kein Parkausweis!</a:t>
            </a:r>
          </a:p>
          <a:p>
            <a:pPr marL="257175" indent="-257175">
              <a:buFont typeface="Arial" panose="020B0604020202020204" pitchFamily="34" charset="0"/>
              <a:buChar char="•"/>
            </a:pPr>
            <a:endParaRPr lang="de-DE" sz="1500" dirty="0">
              <a:latin typeface="Calibri" panose="020F0502020204030204" pitchFamily="34" charset="0"/>
              <a:cs typeface="Calibri" panose="020F0502020204030204" pitchFamily="34" charset="0"/>
            </a:endParaRPr>
          </a:p>
          <a:p>
            <a:endParaRPr lang="de-DE" sz="1725" dirty="0">
              <a:latin typeface="Calibri" panose="020F0502020204030204" pitchFamily="34" charset="0"/>
              <a:cs typeface="Calibri" panose="020F0502020204030204" pitchFamily="34" charset="0"/>
            </a:endParaRPr>
          </a:p>
          <a:p>
            <a:pPr marL="257175" indent="-257175">
              <a:buFont typeface="Arial" panose="020B0604020202020204" pitchFamily="34" charset="0"/>
              <a:buChar char="•"/>
            </a:pPr>
            <a:endParaRPr lang="de-DE" sz="1725" dirty="0">
              <a:latin typeface="Calibri" panose="020F0502020204030204" pitchFamily="34" charset="0"/>
              <a:cs typeface="Calibri" panose="020F0502020204030204" pitchFamily="34" charset="0"/>
            </a:endParaRPr>
          </a:p>
          <a:p>
            <a:endParaRPr lang="de-DE" sz="1725" kern="0" dirty="0">
              <a:latin typeface="Calibri" panose="020F0502020204030204" pitchFamily="34" charset="0"/>
              <a:cs typeface="Calibri" panose="020F0502020204030204" pitchFamily="34" charset="0"/>
            </a:endParaRPr>
          </a:p>
          <a:p>
            <a:endParaRPr lang="de-DE" sz="1050" kern="0" dirty="0">
              <a:latin typeface="Calibri" panose="020F0502020204030204" pitchFamily="34" charset="0"/>
              <a:cs typeface="Calibri" panose="020F0502020204030204" pitchFamily="34" charset="0"/>
            </a:endParaRPr>
          </a:p>
          <a:p>
            <a:endParaRPr lang="de-DE" sz="1050" kern="0" dirty="0">
              <a:latin typeface="Calibri" panose="020F0502020204030204" pitchFamily="34" charset="0"/>
              <a:cs typeface="Calibri" panose="020F0502020204030204" pitchFamily="34" charset="0"/>
            </a:endParaRPr>
          </a:p>
          <a:p>
            <a:r>
              <a:rPr lang="de-DE" sz="1050" kern="0" dirty="0">
                <a:latin typeface="Calibri" panose="020F0502020204030204" pitchFamily="34" charset="0"/>
                <a:cs typeface="Calibri" panose="020F0502020204030204" pitchFamily="34" charset="0"/>
              </a:rPr>
              <a:t> </a:t>
            </a:r>
          </a:p>
          <a:p>
            <a:endParaRPr lang="de-DE" sz="1050" kern="0" dirty="0">
              <a:latin typeface="Calibri" panose="020F0502020204030204" pitchFamily="34" charset="0"/>
              <a:cs typeface="Calibri" panose="020F0502020204030204" pitchFamily="34" charset="0"/>
            </a:endParaRPr>
          </a:p>
          <a:p>
            <a:endParaRPr lang="de-DE" sz="1050"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008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e-DE" sz="2800" b="1" dirty="0"/>
              <a:t>Schwerbehinderung</a:t>
            </a:r>
            <a:r>
              <a:rPr lang="de-DE" sz="2800" dirty="0"/>
              <a:t> – Gleichstellung</a:t>
            </a:r>
          </a:p>
        </p:txBody>
      </p:sp>
      <p:sp>
        <p:nvSpPr>
          <p:cNvPr id="5" name="Datumsplatzhalter 4"/>
          <p:cNvSpPr>
            <a:spLocks noGrp="1"/>
          </p:cNvSpPr>
          <p:nvPr>
            <p:ph type="dt" sz="half" idx="2"/>
          </p:nvPr>
        </p:nvSpPr>
        <p:spPr/>
        <p:txBody>
          <a:bodyPr/>
          <a:lstStyle/>
          <a:p>
            <a:fld id="{7C784418-AAC2-46CC-86D3-64078A30DD1E}"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17</a:t>
            </a:fld>
            <a:endParaRPr lang="de-DE"/>
          </a:p>
        </p:txBody>
      </p:sp>
      <p:sp>
        <p:nvSpPr>
          <p:cNvPr id="8" name="Inhaltsplatzhalter 3"/>
          <p:cNvSpPr txBox="1">
            <a:spLocks/>
          </p:cNvSpPr>
          <p:nvPr/>
        </p:nvSpPr>
        <p:spPr>
          <a:xfrm>
            <a:off x="628650" y="1204422"/>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050" kern="0" dirty="0"/>
          </a:p>
          <a:p>
            <a:endParaRPr lang="de-DE" sz="1050" kern="0" dirty="0"/>
          </a:p>
        </p:txBody>
      </p:sp>
      <p:sp>
        <p:nvSpPr>
          <p:cNvPr id="10" name="Inhaltsplatzhalter 3"/>
          <p:cNvSpPr txBox="1">
            <a:spLocks/>
          </p:cNvSpPr>
          <p:nvPr/>
        </p:nvSpPr>
        <p:spPr>
          <a:xfrm>
            <a:off x="742950" y="1318722"/>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725" kern="0" dirty="0"/>
          </a:p>
          <a:p>
            <a:endParaRPr lang="de-DE" sz="1050" kern="0" dirty="0"/>
          </a:p>
          <a:p>
            <a:endParaRPr lang="de-DE" sz="1050" kern="0" dirty="0"/>
          </a:p>
          <a:p>
            <a:r>
              <a:rPr lang="de-DE" sz="1050" kern="0" dirty="0"/>
              <a:t> </a:t>
            </a:r>
          </a:p>
          <a:p>
            <a:endParaRPr lang="de-DE" sz="1050" kern="0" dirty="0"/>
          </a:p>
          <a:p>
            <a:endParaRPr lang="de-DE" sz="1050" kern="0" dirty="0"/>
          </a:p>
        </p:txBody>
      </p:sp>
      <p:sp>
        <p:nvSpPr>
          <p:cNvPr id="12" name="Inhaltsplatzhalter 3"/>
          <p:cNvSpPr txBox="1">
            <a:spLocks/>
          </p:cNvSpPr>
          <p:nvPr/>
        </p:nvSpPr>
        <p:spPr>
          <a:xfrm>
            <a:off x="628650" y="1250262"/>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pPr marL="257175" indent="-257175">
              <a:buFont typeface="Arial" panose="020B0604020202020204" pitchFamily="34" charset="0"/>
              <a:buChar char="•"/>
            </a:pPr>
            <a:endParaRPr lang="de-DE" sz="1500" dirty="0"/>
          </a:p>
          <a:p>
            <a:pPr marL="257175" indent="-257175">
              <a:buFont typeface="Arial" panose="020B0604020202020204" pitchFamily="34" charset="0"/>
              <a:buChar char="•"/>
            </a:pPr>
            <a:endParaRPr lang="de-DE" sz="1500" dirty="0"/>
          </a:p>
          <a:p>
            <a:endParaRPr lang="de-DE" sz="1725" dirty="0"/>
          </a:p>
          <a:p>
            <a:pPr marL="257175" indent="-257175">
              <a:buFont typeface="Arial" panose="020B0604020202020204" pitchFamily="34" charset="0"/>
              <a:buChar char="•"/>
            </a:pPr>
            <a:endParaRPr lang="de-DE" sz="1725" dirty="0"/>
          </a:p>
          <a:p>
            <a:endParaRPr lang="de-DE" sz="1725" kern="0" dirty="0"/>
          </a:p>
          <a:p>
            <a:endParaRPr lang="de-DE" sz="1050" kern="0" dirty="0"/>
          </a:p>
          <a:p>
            <a:endParaRPr lang="de-DE" sz="1050" kern="0" dirty="0"/>
          </a:p>
          <a:p>
            <a:r>
              <a:rPr lang="de-DE" sz="1050" kern="0" dirty="0"/>
              <a:t> </a:t>
            </a:r>
          </a:p>
          <a:p>
            <a:endParaRPr lang="de-DE" sz="1050" kern="0" dirty="0"/>
          </a:p>
          <a:p>
            <a:endParaRPr lang="de-DE" sz="1050" kern="0" dirty="0"/>
          </a:p>
        </p:txBody>
      </p:sp>
      <p:sp>
        <p:nvSpPr>
          <p:cNvPr id="11" name="Inhaltsplatzhalter 3"/>
          <p:cNvSpPr txBox="1">
            <a:spLocks/>
          </p:cNvSpPr>
          <p:nvPr/>
        </p:nvSpPr>
        <p:spPr>
          <a:xfrm>
            <a:off x="742950" y="1296101"/>
            <a:ext cx="7886700" cy="3745006"/>
          </a:xfrm>
          <a:prstGeom prst="rect">
            <a:avLst/>
          </a:prstGeom>
        </p:spPr>
        <p:txBody>
          <a:bodyPr vert="horz" lIns="68580" tIns="34290" rIns="68580" bIns="34290" rtlCol="0">
            <a:normAutofit fontScale="40000" lnSpcReduction="20000"/>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2700" dirty="0"/>
          </a:p>
          <a:p>
            <a:pPr marL="257175" indent="-257175">
              <a:lnSpc>
                <a:spcPct val="120000"/>
              </a:lnSpc>
              <a:buFont typeface="Arial" panose="020B0604020202020204" pitchFamily="34" charset="0"/>
              <a:buChar char="•"/>
            </a:pPr>
            <a:r>
              <a:rPr lang="de-DE" sz="3750" dirty="0"/>
              <a:t>Behinderte Menschen mit einem </a:t>
            </a:r>
            <a:r>
              <a:rPr lang="de-DE" sz="3750" dirty="0" err="1"/>
              <a:t>GdB</a:t>
            </a:r>
            <a:r>
              <a:rPr lang="de-DE" sz="3750" dirty="0"/>
              <a:t> von 30 aber unter 50 können sich auf Antrag schwerbehinderten Menschen „gleichstellen“ lassen.</a:t>
            </a:r>
          </a:p>
          <a:p>
            <a:pPr marL="257175" indent="-257175">
              <a:lnSpc>
                <a:spcPct val="120000"/>
              </a:lnSpc>
              <a:buFont typeface="Arial" panose="020B0604020202020204" pitchFamily="34" charset="0"/>
              <a:buChar char="•"/>
            </a:pPr>
            <a:r>
              <a:rPr lang="de-DE" sz="3750" dirty="0"/>
              <a:t>Voraussetzung: jemand kann infolge seiner Behinderung ohne die Gleichstellung einen geeigneten Arbeitsplatz nicht erlangen </a:t>
            </a:r>
            <a:r>
              <a:rPr lang="de-DE" sz="3750" u="sng" dirty="0"/>
              <a:t>oder behalten</a:t>
            </a:r>
            <a:r>
              <a:rPr lang="de-DE" sz="3750" dirty="0"/>
              <a:t>. </a:t>
            </a:r>
          </a:p>
          <a:p>
            <a:pPr marL="257175" indent="-257175">
              <a:buFont typeface="Arial" panose="020B0604020202020204" pitchFamily="34" charset="0"/>
              <a:buChar char="•"/>
            </a:pPr>
            <a:endParaRPr lang="de-DE" sz="2700" dirty="0"/>
          </a:p>
          <a:p>
            <a:pPr marL="257175" indent="-257175">
              <a:buFont typeface="Arial" panose="020B0604020202020204" pitchFamily="34" charset="0"/>
              <a:buChar char="•"/>
            </a:pPr>
            <a:r>
              <a:rPr lang="de-DE" sz="3750" dirty="0"/>
              <a:t>Der Antrag auf Gleichstellung wird bei der örtlichen </a:t>
            </a:r>
            <a:r>
              <a:rPr lang="de-DE" sz="3750" b="1" dirty="0"/>
              <a:t>Arbeitsagentur </a:t>
            </a:r>
            <a:r>
              <a:rPr lang="de-DE" sz="3750" dirty="0"/>
              <a:t>gestellt.</a:t>
            </a:r>
          </a:p>
          <a:p>
            <a:pPr marL="257175" indent="-257175">
              <a:buFont typeface="Arial" panose="020B0604020202020204" pitchFamily="34" charset="0"/>
              <a:buChar char="•"/>
            </a:pPr>
            <a:endParaRPr lang="de-DE" sz="6000" dirty="0"/>
          </a:p>
          <a:p>
            <a:pPr marL="257175" indent="-257175">
              <a:buFont typeface="Arial" panose="020B0604020202020204" pitchFamily="34" charset="0"/>
              <a:buChar char="•"/>
            </a:pPr>
            <a:endParaRPr lang="de-DE" sz="6000" dirty="0"/>
          </a:p>
          <a:p>
            <a:pPr marL="257175" indent="-257175">
              <a:buFont typeface="Arial" panose="020B0604020202020204" pitchFamily="34" charset="0"/>
              <a:buChar char="•"/>
            </a:pPr>
            <a:endParaRPr lang="de-DE" sz="1500" dirty="0"/>
          </a:p>
          <a:p>
            <a:endParaRPr lang="de-DE" sz="1725" dirty="0"/>
          </a:p>
          <a:p>
            <a:pPr marL="257175" indent="-257175">
              <a:buFont typeface="Arial" panose="020B0604020202020204" pitchFamily="34" charset="0"/>
              <a:buChar char="•"/>
            </a:pPr>
            <a:endParaRPr lang="de-DE" sz="1725" dirty="0"/>
          </a:p>
          <a:p>
            <a:pPr marL="257175" indent="-257175">
              <a:buFont typeface="Arial" panose="020B0604020202020204" pitchFamily="34" charset="0"/>
              <a:buChar char="•"/>
            </a:pPr>
            <a:endParaRPr lang="de-DE" sz="1725" dirty="0"/>
          </a:p>
          <a:p>
            <a:endParaRPr lang="de-DE" sz="1725" kern="0" dirty="0"/>
          </a:p>
          <a:p>
            <a:pPr marL="214313" indent="-214313">
              <a:buFont typeface="Arial" panose="020B0604020202020204" pitchFamily="34" charset="0"/>
              <a:buChar char="•"/>
            </a:pPr>
            <a:endParaRPr lang="de-DE" sz="1050" kern="0" dirty="0"/>
          </a:p>
          <a:p>
            <a:r>
              <a:rPr lang="de-DE" sz="1050" kern="0" dirty="0"/>
              <a:t> </a:t>
            </a:r>
          </a:p>
          <a:p>
            <a:endParaRPr lang="de-DE" sz="1050" kern="0" dirty="0"/>
          </a:p>
          <a:p>
            <a:endParaRPr lang="de-DE" sz="1050" kern="0" dirty="0"/>
          </a:p>
        </p:txBody>
      </p:sp>
      <p:graphicFrame>
        <p:nvGraphicFramePr>
          <p:cNvPr id="13" name="Diagramm 12"/>
          <p:cNvGraphicFramePr/>
          <p:nvPr/>
        </p:nvGraphicFramePr>
        <p:xfrm>
          <a:off x="1171190" y="3439124"/>
          <a:ext cx="6096000" cy="1242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538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b="1" dirty="0">
                <a:latin typeface="+mn-lt"/>
                <a:cs typeface="Calibri" panose="020F0502020204030204" pitchFamily="34" charset="0"/>
              </a:rPr>
              <a:t>Schwerbehinderung</a:t>
            </a:r>
            <a:r>
              <a:rPr lang="de-DE" dirty="0">
                <a:latin typeface="+mn-lt"/>
                <a:cs typeface="Calibri" panose="020F0502020204030204" pitchFamily="34" charset="0"/>
              </a:rPr>
              <a:t> – Gleichstellung</a:t>
            </a:r>
          </a:p>
        </p:txBody>
      </p:sp>
      <p:sp>
        <p:nvSpPr>
          <p:cNvPr id="5" name="Datumsplatzhalter 4"/>
          <p:cNvSpPr>
            <a:spLocks noGrp="1"/>
          </p:cNvSpPr>
          <p:nvPr>
            <p:ph type="dt" sz="half" idx="2"/>
          </p:nvPr>
        </p:nvSpPr>
        <p:spPr/>
        <p:txBody>
          <a:bodyPr/>
          <a:lstStyle/>
          <a:p>
            <a:fld id="{E702D084-C101-4156-8576-69E059D0284F}"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18</a:t>
            </a:fld>
            <a:endParaRPr lang="de-DE"/>
          </a:p>
        </p:txBody>
      </p:sp>
      <p:sp>
        <p:nvSpPr>
          <p:cNvPr id="8" name="Inhaltsplatzhalter 3"/>
          <p:cNvSpPr txBox="1">
            <a:spLocks/>
          </p:cNvSpPr>
          <p:nvPr/>
        </p:nvSpPr>
        <p:spPr>
          <a:xfrm>
            <a:off x="628650" y="1204422"/>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050" kern="0" dirty="0"/>
          </a:p>
          <a:p>
            <a:endParaRPr lang="de-DE" sz="1050" kern="0" dirty="0"/>
          </a:p>
        </p:txBody>
      </p:sp>
      <p:sp>
        <p:nvSpPr>
          <p:cNvPr id="10" name="Inhaltsplatzhalter 3"/>
          <p:cNvSpPr txBox="1">
            <a:spLocks/>
          </p:cNvSpPr>
          <p:nvPr/>
        </p:nvSpPr>
        <p:spPr>
          <a:xfrm>
            <a:off x="742950" y="1318722"/>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endParaRPr lang="de-DE" sz="1725" kern="0" dirty="0"/>
          </a:p>
          <a:p>
            <a:endParaRPr lang="de-DE" sz="1050" kern="0" dirty="0"/>
          </a:p>
          <a:p>
            <a:endParaRPr lang="de-DE" sz="1050" kern="0" dirty="0"/>
          </a:p>
          <a:p>
            <a:r>
              <a:rPr lang="de-DE" sz="1050" kern="0" dirty="0"/>
              <a:t> </a:t>
            </a:r>
          </a:p>
          <a:p>
            <a:endParaRPr lang="de-DE" sz="1050" kern="0" dirty="0"/>
          </a:p>
          <a:p>
            <a:endParaRPr lang="de-DE" sz="1050" kern="0" dirty="0"/>
          </a:p>
        </p:txBody>
      </p:sp>
      <p:sp>
        <p:nvSpPr>
          <p:cNvPr id="12" name="Inhaltsplatzhalter 3"/>
          <p:cNvSpPr txBox="1">
            <a:spLocks/>
          </p:cNvSpPr>
          <p:nvPr/>
        </p:nvSpPr>
        <p:spPr>
          <a:xfrm>
            <a:off x="628650" y="1181801"/>
            <a:ext cx="7886700" cy="3745006"/>
          </a:xfrm>
          <a:prstGeom prst="rect">
            <a:avLst/>
          </a:prstGeom>
        </p:spPr>
        <p:txBody>
          <a:bodyPr vert="horz" lIns="68580" tIns="34290" rIns="68580" bIns="34290" rtlCol="0">
            <a:norm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pPr marL="257175" indent="-257175">
              <a:buFont typeface="Arial" panose="020B0604020202020204" pitchFamily="34" charset="0"/>
              <a:buChar char="•"/>
            </a:pPr>
            <a:endParaRPr lang="de-DE" sz="1500" dirty="0"/>
          </a:p>
          <a:p>
            <a:pPr marL="257175" indent="-257175">
              <a:buFont typeface="Arial" panose="020B0604020202020204" pitchFamily="34" charset="0"/>
              <a:buChar char="•"/>
            </a:pPr>
            <a:endParaRPr lang="de-DE" sz="1500" dirty="0"/>
          </a:p>
          <a:p>
            <a:endParaRPr lang="de-DE" sz="1725" dirty="0"/>
          </a:p>
          <a:p>
            <a:pPr marL="257175" indent="-257175">
              <a:buFont typeface="Arial" panose="020B0604020202020204" pitchFamily="34" charset="0"/>
              <a:buChar char="•"/>
            </a:pPr>
            <a:endParaRPr lang="de-DE" sz="1725" dirty="0"/>
          </a:p>
          <a:p>
            <a:endParaRPr lang="de-DE" sz="1725" kern="0" dirty="0"/>
          </a:p>
          <a:p>
            <a:endParaRPr lang="de-DE" sz="1050" kern="0" dirty="0"/>
          </a:p>
          <a:p>
            <a:endParaRPr lang="de-DE" sz="1050" kern="0" dirty="0"/>
          </a:p>
          <a:p>
            <a:r>
              <a:rPr lang="de-DE" sz="1050" kern="0" dirty="0"/>
              <a:t> </a:t>
            </a:r>
          </a:p>
          <a:p>
            <a:endParaRPr lang="de-DE" sz="1050" kern="0" dirty="0"/>
          </a:p>
          <a:p>
            <a:endParaRPr lang="de-DE" sz="1050" kern="0" dirty="0"/>
          </a:p>
        </p:txBody>
      </p:sp>
      <p:sp>
        <p:nvSpPr>
          <p:cNvPr id="11" name="Inhaltsplatzhalter 3"/>
          <p:cNvSpPr txBox="1">
            <a:spLocks/>
          </p:cNvSpPr>
          <p:nvPr/>
        </p:nvSpPr>
        <p:spPr>
          <a:xfrm>
            <a:off x="742950" y="1296101"/>
            <a:ext cx="7886700" cy="3745006"/>
          </a:xfrm>
          <a:prstGeom prst="rect">
            <a:avLst/>
          </a:prstGeom>
        </p:spPr>
        <p:txBody>
          <a:bodyPr vert="horz" lIns="68580" tIns="34290" rIns="68580" bIns="34290" rtlCol="0">
            <a:noAutofit/>
          </a:bodyPr>
          <a:lstStyle>
            <a:lvl1pPr algn="l" rtl="0" eaLnBrk="1" fontAlgn="base" hangingPunct="1">
              <a:spcBef>
                <a:spcPts val="0"/>
              </a:spcBef>
              <a:spcAft>
                <a:spcPts val="600"/>
              </a:spcAft>
              <a:defRPr>
                <a:solidFill>
                  <a:schemeClr val="tx1"/>
                </a:solidFill>
                <a:latin typeface="+mn-lt"/>
                <a:ea typeface="+mn-ea"/>
                <a:cs typeface="+mn-cs"/>
              </a:defRPr>
            </a:lvl1pPr>
            <a:lvl2pPr marL="180000" indent="-180000" algn="l" rtl="0" eaLnBrk="1" fontAlgn="base" hangingPunct="1">
              <a:spcBef>
                <a:spcPts val="0"/>
              </a:spcBef>
              <a:spcAft>
                <a:spcPts val="600"/>
              </a:spcAft>
              <a:buClr>
                <a:srgbClr val="0099FF"/>
              </a:buClr>
              <a:buChar char="•"/>
              <a:defRPr>
                <a:solidFill>
                  <a:schemeClr val="tx1"/>
                </a:solidFill>
                <a:latin typeface="+mn-lt"/>
              </a:defRPr>
            </a:lvl2pPr>
            <a:lvl3pPr marL="360000" indent="-180000" algn="l" rtl="0" eaLnBrk="1" fontAlgn="base" hangingPunct="1">
              <a:spcBef>
                <a:spcPts val="0"/>
              </a:spcBef>
              <a:spcAft>
                <a:spcPts val="600"/>
              </a:spcAft>
              <a:buClr>
                <a:srgbClr val="0099FF"/>
              </a:buClr>
              <a:buChar char="-"/>
              <a:defRPr>
                <a:solidFill>
                  <a:schemeClr val="tx1"/>
                </a:solidFill>
                <a:latin typeface="+mn-lt"/>
              </a:defRPr>
            </a:lvl3pPr>
            <a:lvl4pPr marL="540000" indent="-180000" algn="l" rtl="0" eaLnBrk="1" fontAlgn="base" hangingPunct="1">
              <a:spcBef>
                <a:spcPts val="0"/>
              </a:spcBef>
              <a:spcAft>
                <a:spcPts val="600"/>
              </a:spcAft>
              <a:buFont typeface="Arial" panose="020B0604020202020204" pitchFamily="34" charset="0"/>
              <a:buChar char="-"/>
              <a:defRPr sz="1800">
                <a:solidFill>
                  <a:schemeClr val="tx1"/>
                </a:solidFill>
                <a:latin typeface="+mn-lt"/>
              </a:defRPr>
            </a:lvl4pPr>
            <a:lvl5pPr marL="720000" indent="-180000" algn="l" rtl="0" eaLnBrk="1" fontAlgn="base" hangingPunct="1">
              <a:spcBef>
                <a:spcPts val="0"/>
              </a:spcBef>
              <a:spcAft>
                <a:spcPts val="60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400">
                <a:solidFill>
                  <a:schemeClr val="tx1"/>
                </a:solidFill>
                <a:latin typeface="+mn-lt"/>
              </a:defRPr>
            </a:lvl6pPr>
            <a:lvl7pPr marL="2971800" indent="-228600" algn="l" rtl="0" eaLnBrk="1" fontAlgn="base" hangingPunct="1">
              <a:spcBef>
                <a:spcPct val="20000"/>
              </a:spcBef>
              <a:spcAft>
                <a:spcPct val="0"/>
              </a:spcAft>
              <a:buChar char="-"/>
              <a:defRPr sz="1400">
                <a:solidFill>
                  <a:schemeClr val="tx1"/>
                </a:solidFill>
                <a:latin typeface="+mn-lt"/>
              </a:defRPr>
            </a:lvl7pPr>
            <a:lvl8pPr marL="3429000" indent="-228600" algn="l" rtl="0" eaLnBrk="1" fontAlgn="base" hangingPunct="1">
              <a:spcBef>
                <a:spcPct val="20000"/>
              </a:spcBef>
              <a:spcAft>
                <a:spcPct val="0"/>
              </a:spcAft>
              <a:buChar char="-"/>
              <a:defRPr sz="1400">
                <a:solidFill>
                  <a:schemeClr val="tx1"/>
                </a:solidFill>
                <a:latin typeface="+mn-lt"/>
              </a:defRPr>
            </a:lvl8pPr>
            <a:lvl9pPr marL="3886200" indent="-228600" algn="l" rtl="0" eaLnBrk="1" fontAlgn="base" hangingPunct="1">
              <a:spcBef>
                <a:spcPct val="20000"/>
              </a:spcBef>
              <a:spcAft>
                <a:spcPct val="0"/>
              </a:spcAft>
              <a:buChar char="-"/>
              <a:defRPr sz="1400">
                <a:solidFill>
                  <a:schemeClr val="tx1"/>
                </a:solidFill>
                <a:latin typeface="+mn-lt"/>
              </a:defRPr>
            </a:lvl9pPr>
          </a:lstStyle>
          <a:p>
            <a:pPr marL="257175" indent="-257175">
              <a:buFont typeface="Arial" panose="020B0604020202020204" pitchFamily="34" charset="0"/>
              <a:buChar char="•"/>
            </a:pPr>
            <a:r>
              <a:rPr lang="de-DE" dirty="0">
                <a:cs typeface="Calibri" panose="020F0502020204030204" pitchFamily="34" charset="0"/>
              </a:rPr>
              <a:t>Unterstützung durch Integrationsamt und Integrationsfachdienste</a:t>
            </a:r>
          </a:p>
          <a:p>
            <a:pPr marL="257175" indent="-257175">
              <a:buFont typeface="Arial" panose="020B0604020202020204" pitchFamily="34" charset="0"/>
              <a:buChar char="•"/>
            </a:pPr>
            <a:endParaRPr lang="de-DE" dirty="0">
              <a:cs typeface="Calibri" panose="020F0502020204030204" pitchFamily="34" charset="0"/>
            </a:endParaRPr>
          </a:p>
          <a:p>
            <a:pPr marL="257175" indent="-257175">
              <a:buFont typeface="Arial" panose="020B0604020202020204" pitchFamily="34" charset="0"/>
              <a:buChar char="•"/>
            </a:pPr>
            <a:r>
              <a:rPr lang="de-DE" dirty="0">
                <a:cs typeface="Calibri" panose="020F0502020204030204" pitchFamily="34" charset="0"/>
              </a:rPr>
              <a:t>Begleitende Hilfen im Arbeitsleben</a:t>
            </a:r>
          </a:p>
          <a:p>
            <a:pPr marL="257175" indent="-257175">
              <a:buFont typeface="Arial" panose="020B0604020202020204" pitchFamily="34" charset="0"/>
              <a:buChar char="•"/>
            </a:pPr>
            <a:endParaRPr lang="de-DE" dirty="0">
              <a:cs typeface="Calibri" panose="020F0502020204030204" pitchFamily="34" charset="0"/>
            </a:endParaRPr>
          </a:p>
          <a:p>
            <a:pPr marL="257175" indent="-257175">
              <a:buFont typeface="Arial" panose="020B0604020202020204" pitchFamily="34" charset="0"/>
              <a:buChar char="•"/>
            </a:pPr>
            <a:r>
              <a:rPr lang="de-DE" dirty="0">
                <a:cs typeface="Calibri" panose="020F0502020204030204" pitchFamily="34" charset="0"/>
              </a:rPr>
              <a:t>Freistellung von Mehrarbeit auf Antrag</a:t>
            </a:r>
          </a:p>
          <a:p>
            <a:endParaRPr lang="de-DE" dirty="0">
              <a:cs typeface="Calibri" panose="020F0502020204030204" pitchFamily="34" charset="0"/>
            </a:endParaRPr>
          </a:p>
          <a:p>
            <a:pPr marL="257175" indent="-257175">
              <a:buFont typeface="Arial" panose="020B0604020202020204" pitchFamily="34" charset="0"/>
              <a:buChar char="•"/>
            </a:pPr>
            <a:r>
              <a:rPr lang="de-DE" dirty="0">
                <a:cs typeface="Calibri" panose="020F0502020204030204" pitchFamily="34" charset="0"/>
              </a:rPr>
              <a:t>Verbesserter Kündigungsschutz</a:t>
            </a:r>
          </a:p>
          <a:p>
            <a:endParaRPr lang="de-DE" dirty="0">
              <a:cs typeface="Calibri" panose="020F0502020204030204" pitchFamily="34" charset="0"/>
            </a:endParaRPr>
          </a:p>
          <a:p>
            <a:pPr marL="257175" indent="-257175">
              <a:buFont typeface="Arial" panose="020B0604020202020204" pitchFamily="34" charset="0"/>
              <a:buChar char="•"/>
            </a:pPr>
            <a:r>
              <a:rPr lang="de-DE" dirty="0">
                <a:cs typeface="Calibri" panose="020F0502020204030204" pitchFamily="34" charset="0"/>
              </a:rPr>
              <a:t>Steuerfreibetrag (gibt es ab einem </a:t>
            </a:r>
            <a:r>
              <a:rPr lang="de-DE" dirty="0" err="1">
                <a:cs typeface="Calibri" panose="020F0502020204030204" pitchFamily="34" charset="0"/>
              </a:rPr>
              <a:t>GdB</a:t>
            </a:r>
            <a:r>
              <a:rPr lang="de-DE" dirty="0">
                <a:cs typeface="Calibri" panose="020F0502020204030204" pitchFamily="34" charset="0"/>
              </a:rPr>
              <a:t> von 20)</a:t>
            </a:r>
          </a:p>
          <a:p>
            <a:pPr marL="257175" indent="-257175">
              <a:buFont typeface="Arial" panose="020B0604020202020204" pitchFamily="34" charset="0"/>
              <a:buChar char="•"/>
            </a:pPr>
            <a:endParaRPr lang="de-DE" dirty="0">
              <a:cs typeface="Calibri" panose="020F0502020204030204" pitchFamily="34" charset="0"/>
            </a:endParaRPr>
          </a:p>
          <a:p>
            <a:pPr marL="257175" indent="-257175">
              <a:buFont typeface="Arial" panose="020B0604020202020204" pitchFamily="34" charset="0"/>
              <a:buChar char="•"/>
            </a:pPr>
            <a:r>
              <a:rPr lang="de-DE" b="1" u="sng" dirty="0">
                <a:cs typeface="Calibri" panose="020F0502020204030204" pitchFamily="34" charset="0"/>
              </a:rPr>
              <a:t>Kein</a:t>
            </a:r>
            <a:r>
              <a:rPr lang="de-DE" dirty="0">
                <a:cs typeface="Calibri" panose="020F0502020204030204" pitchFamily="34" charset="0"/>
              </a:rPr>
              <a:t> Zusatzurlaub, </a:t>
            </a:r>
            <a:r>
              <a:rPr lang="de-DE" b="1" u="sng" dirty="0">
                <a:cs typeface="Calibri" panose="020F0502020204030204" pitchFamily="34" charset="0"/>
              </a:rPr>
              <a:t>kein</a:t>
            </a:r>
            <a:r>
              <a:rPr lang="de-DE" dirty="0">
                <a:cs typeface="Calibri" panose="020F0502020204030204" pitchFamily="34" charset="0"/>
              </a:rPr>
              <a:t> Anspruch auf frühere Altersrente!</a:t>
            </a:r>
          </a:p>
          <a:p>
            <a:pPr marL="257175" indent="-257175">
              <a:buFont typeface="Arial" panose="020B0604020202020204" pitchFamily="34" charset="0"/>
              <a:buChar char="•"/>
            </a:pPr>
            <a:endParaRPr lang="de-DE" dirty="0">
              <a:latin typeface="Calibri" panose="020F0502020204030204" pitchFamily="34" charset="0"/>
              <a:cs typeface="Calibri" panose="020F0502020204030204" pitchFamily="34" charset="0"/>
            </a:endParaRPr>
          </a:p>
          <a:p>
            <a:pPr marL="257175" indent="-257175">
              <a:buFont typeface="Arial" panose="020B0604020202020204" pitchFamily="34" charset="0"/>
              <a:buChar char="•"/>
            </a:pPr>
            <a:endParaRPr lang="de-DE" dirty="0">
              <a:latin typeface="Calibri" panose="020F0502020204030204" pitchFamily="34" charset="0"/>
              <a:cs typeface="Calibri" panose="020F0502020204030204" pitchFamily="34" charset="0"/>
            </a:endParaRPr>
          </a:p>
          <a:p>
            <a:endParaRPr lang="de-DE" dirty="0">
              <a:latin typeface="Calibri" panose="020F0502020204030204" pitchFamily="34" charset="0"/>
              <a:cs typeface="Calibri" panose="020F0502020204030204" pitchFamily="34" charset="0"/>
            </a:endParaRPr>
          </a:p>
          <a:p>
            <a:pPr marL="257175" indent="-257175">
              <a:buFont typeface="Arial" panose="020B0604020202020204" pitchFamily="34" charset="0"/>
              <a:buChar char="•"/>
            </a:pPr>
            <a:endParaRPr lang="de-DE" dirty="0">
              <a:latin typeface="Calibri" panose="020F0502020204030204" pitchFamily="34" charset="0"/>
              <a:cs typeface="Calibri" panose="020F0502020204030204" pitchFamily="34" charset="0"/>
            </a:endParaRPr>
          </a:p>
          <a:p>
            <a:endParaRPr lang="de-DE" kern="0" dirty="0">
              <a:latin typeface="Calibri" panose="020F0502020204030204" pitchFamily="34" charset="0"/>
              <a:cs typeface="Calibri" panose="020F0502020204030204" pitchFamily="34" charset="0"/>
            </a:endParaRPr>
          </a:p>
          <a:p>
            <a:endParaRPr lang="de-DE" kern="0" dirty="0">
              <a:latin typeface="Calibri" panose="020F0502020204030204" pitchFamily="34" charset="0"/>
              <a:cs typeface="Calibri" panose="020F0502020204030204" pitchFamily="34" charset="0"/>
            </a:endParaRPr>
          </a:p>
          <a:p>
            <a:endParaRPr lang="de-DE" kern="0" dirty="0">
              <a:latin typeface="Calibri" panose="020F0502020204030204" pitchFamily="34" charset="0"/>
              <a:cs typeface="Calibri" panose="020F0502020204030204" pitchFamily="34" charset="0"/>
            </a:endParaRPr>
          </a:p>
          <a:p>
            <a:r>
              <a:rPr lang="de-DE" kern="0" dirty="0">
                <a:latin typeface="Calibri" panose="020F0502020204030204" pitchFamily="34" charset="0"/>
                <a:cs typeface="Calibri" panose="020F0502020204030204" pitchFamily="34" charset="0"/>
              </a:rPr>
              <a:t> </a:t>
            </a:r>
          </a:p>
          <a:p>
            <a:endParaRPr lang="de-DE" kern="0" dirty="0">
              <a:latin typeface="Calibri" panose="020F0502020204030204" pitchFamily="34" charset="0"/>
              <a:cs typeface="Calibri" panose="020F0502020204030204" pitchFamily="34" charset="0"/>
            </a:endParaRPr>
          </a:p>
          <a:p>
            <a:endParaRPr lang="de-DE"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8154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A3A339A5-8A12-A744-E00D-656317596171}"/>
              </a:ext>
            </a:extLst>
          </p:cNvPr>
          <p:cNvSpPr>
            <a:spLocks noGrp="1"/>
          </p:cNvSpPr>
          <p:nvPr>
            <p:ph type="pic" sz="quarter" idx="12"/>
          </p:nvPr>
        </p:nvSpPr>
        <p:spPr/>
        <p:txBody>
          <a:bodyPr/>
          <a:lstStyle/>
          <a:p>
            <a:endParaRPr lang="de-DE"/>
          </a:p>
        </p:txBody>
      </p:sp>
      <p:sp>
        <p:nvSpPr>
          <p:cNvPr id="3" name="Titel 2">
            <a:extLst>
              <a:ext uri="{FF2B5EF4-FFF2-40B4-BE49-F238E27FC236}">
                <a16:creationId xmlns:a16="http://schemas.microsoft.com/office/drawing/2014/main" id="{C5D94D41-1C4F-419A-AEC6-BAAE9BF15BFC}"/>
              </a:ext>
            </a:extLst>
          </p:cNvPr>
          <p:cNvSpPr>
            <a:spLocks noGrp="1"/>
          </p:cNvSpPr>
          <p:nvPr>
            <p:ph type="ctrTitle"/>
          </p:nvPr>
        </p:nvSpPr>
        <p:spPr>
          <a:xfrm>
            <a:off x="845344" y="1420856"/>
            <a:ext cx="6534968" cy="934871"/>
          </a:xfrm>
        </p:spPr>
        <p:txBody>
          <a:bodyPr/>
          <a:lstStyle/>
          <a:p>
            <a:r>
              <a:rPr lang="de-DE" dirty="0"/>
              <a:t>VIELEN DANK FÜR IHRE AUFMERKSAMKEIT!</a:t>
            </a:r>
          </a:p>
        </p:txBody>
      </p:sp>
      <p:sp>
        <p:nvSpPr>
          <p:cNvPr id="4" name="Untertitel 3">
            <a:extLst>
              <a:ext uri="{FF2B5EF4-FFF2-40B4-BE49-F238E27FC236}">
                <a16:creationId xmlns:a16="http://schemas.microsoft.com/office/drawing/2014/main" id="{C72F0755-08C7-E55D-6CE0-A5BE0045A6BF}"/>
              </a:ext>
            </a:extLst>
          </p:cNvPr>
          <p:cNvSpPr>
            <a:spLocks noGrp="1"/>
          </p:cNvSpPr>
          <p:nvPr>
            <p:ph type="subTitle" idx="1"/>
          </p:nvPr>
        </p:nvSpPr>
        <p:spPr/>
        <p:txBody>
          <a:bodyPr/>
          <a:lstStyle/>
          <a:p>
            <a:endParaRPr lang="de-DE"/>
          </a:p>
        </p:txBody>
      </p:sp>
      <p:sp>
        <p:nvSpPr>
          <p:cNvPr id="5" name="Tabellenplatzhalter 4">
            <a:extLst>
              <a:ext uri="{FF2B5EF4-FFF2-40B4-BE49-F238E27FC236}">
                <a16:creationId xmlns:a16="http://schemas.microsoft.com/office/drawing/2014/main" id="{61405876-EA96-034F-24B6-89D95460AB49}"/>
              </a:ext>
            </a:extLst>
          </p:cNvPr>
          <p:cNvSpPr>
            <a:spLocks noGrp="1"/>
          </p:cNvSpPr>
          <p:nvPr>
            <p:ph type="tbl" sz="quarter" idx="14"/>
          </p:nvPr>
        </p:nvSpPr>
        <p:spPr>
          <a:xfrm>
            <a:off x="845344" y="4011910"/>
            <a:ext cx="2142480" cy="468449"/>
          </a:xfrm>
        </p:spPr>
        <p:txBody>
          <a:bodyPr/>
          <a:lstStyle/>
          <a:p>
            <a:endParaRPr lang="de-DE"/>
          </a:p>
        </p:txBody>
      </p:sp>
    </p:spTree>
    <p:extLst>
      <p:ext uri="{BB962C8B-B14F-4D97-AF65-F5344CB8AC3E}">
        <p14:creationId xmlns:p14="http://schemas.microsoft.com/office/powerpoint/2010/main" val="1094026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r>
              <a:rPr lang="de-DE" sz="2400" b="1" dirty="0">
                <a:latin typeface="Calibri" panose="020F0502020204030204" pitchFamily="34" charset="0"/>
                <a:cs typeface="Calibri" panose="020F0502020204030204" pitchFamily="34" charset="0"/>
              </a:rPr>
              <a:t>Termin I</a:t>
            </a:r>
          </a:p>
          <a:p>
            <a:pPr marL="285750" indent="-285750">
              <a:buFont typeface="Arial" panose="020B0604020202020204" pitchFamily="34" charset="0"/>
              <a:buChar char="•"/>
            </a:pPr>
            <a:r>
              <a:rPr lang="de-DE" sz="2400" dirty="0" err="1">
                <a:latin typeface="Calibri" panose="020F0502020204030204" pitchFamily="34" charset="0"/>
                <a:cs typeface="Calibri" panose="020F0502020204030204" pitchFamily="34" charset="0"/>
              </a:rPr>
              <a:t>Entgeldfortzahlung</a:t>
            </a:r>
            <a:r>
              <a:rPr lang="de-DE" sz="2400" dirty="0">
                <a:latin typeface="Calibri" panose="020F0502020204030204" pitchFamily="34" charset="0"/>
                <a:cs typeface="Calibri" panose="020F0502020204030204" pitchFamily="34" charset="0"/>
              </a:rPr>
              <a:t> &amp; Krankengeld </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Erwerbsminderungsrente</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Grad der Behinderung &amp; Schwerbehinderten Ausweis</a:t>
            </a:r>
          </a:p>
          <a:p>
            <a:r>
              <a:rPr lang="de-DE" sz="2400" b="1" dirty="0">
                <a:latin typeface="Calibri" panose="020F0502020204030204" pitchFamily="34" charset="0"/>
                <a:cs typeface="Calibri" panose="020F0502020204030204" pitchFamily="34" charset="0"/>
              </a:rPr>
              <a:t>Termin II</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Ansprechpartner und Hilfestellen</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Kostenträger, Hilfsmittel und Reha</a:t>
            </a:r>
          </a:p>
          <a:p>
            <a:endParaRPr lang="de-D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8539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bwMode="gray">
          <a:xfrm>
            <a:off x="755576" y="843558"/>
            <a:ext cx="7772400" cy="553998"/>
          </a:xfrm>
        </p:spPr>
        <p:txBody>
          <a:bodyPr/>
          <a:lstStyle/>
          <a:p>
            <a:r>
              <a:rPr lang="fr-FR" b="0" dirty="0" err="1">
                <a:latin typeface="Calibri" panose="020F0502020204030204" pitchFamily="34" charset="0"/>
                <a:cs typeface="Calibri" panose="020F0502020204030204" pitchFamily="34" charset="0"/>
              </a:rPr>
              <a:t>Termin</a:t>
            </a:r>
            <a:r>
              <a:rPr lang="fr-FR" b="0" dirty="0">
                <a:latin typeface="Calibri" panose="020F0502020204030204" pitchFamily="34" charset="0"/>
                <a:cs typeface="Calibri" panose="020F0502020204030204" pitchFamily="34" charset="0"/>
              </a:rPr>
              <a:t> II</a:t>
            </a:r>
          </a:p>
        </p:txBody>
      </p:sp>
      <p:sp>
        <p:nvSpPr>
          <p:cNvPr id="4" name="Textfeld 3">
            <a:extLst>
              <a:ext uri="{FF2B5EF4-FFF2-40B4-BE49-F238E27FC236}">
                <a16:creationId xmlns:a16="http://schemas.microsoft.com/office/drawing/2014/main" id="{E3658F43-5285-B828-3DFA-549A58860B8D}"/>
              </a:ext>
            </a:extLst>
          </p:cNvPr>
          <p:cNvSpPr txBox="1"/>
          <p:nvPr/>
        </p:nvSpPr>
        <p:spPr>
          <a:xfrm>
            <a:off x="539552" y="2078027"/>
            <a:ext cx="5400600" cy="830997"/>
          </a:xfrm>
          <a:prstGeom prst="rect">
            <a:avLst/>
          </a:prstGeom>
          <a:noFill/>
        </p:spPr>
        <p:txBody>
          <a:bodyPr wrap="square">
            <a:spAutoFit/>
          </a:bodyPr>
          <a:lstStyle/>
          <a:p>
            <a:pPr marL="400050" indent="-400050" algn="l">
              <a:buAutoNum type="romanUcPeriod"/>
            </a:pPr>
            <a:r>
              <a:rPr lang="fr-FR" sz="1600" dirty="0" err="1">
                <a:latin typeface="Calibri" panose="020F0502020204030204" pitchFamily="34" charset="0"/>
                <a:cs typeface="Calibri" panose="020F0502020204030204" pitchFamily="34" charset="0"/>
              </a:rPr>
              <a:t>Wichtige</a:t>
            </a:r>
            <a:r>
              <a:rPr lang="fr-FR" sz="1600" dirty="0">
                <a:latin typeface="Calibri" panose="020F0502020204030204" pitchFamily="34" charset="0"/>
                <a:cs typeface="Calibri" panose="020F0502020204030204" pitchFamily="34" charset="0"/>
              </a:rPr>
              <a:t> </a:t>
            </a:r>
            <a:r>
              <a:rPr lang="fr-FR" sz="1600" dirty="0" err="1">
                <a:latin typeface="Calibri" panose="020F0502020204030204" pitchFamily="34" charset="0"/>
                <a:cs typeface="Calibri" panose="020F0502020204030204" pitchFamily="34" charset="0"/>
              </a:rPr>
              <a:t>Ansprechpartner</a:t>
            </a:r>
            <a:r>
              <a:rPr lang="fr-FR" sz="1600" dirty="0">
                <a:latin typeface="Calibri" panose="020F0502020204030204" pitchFamily="34" charset="0"/>
                <a:cs typeface="Calibri" panose="020F0502020204030204" pitchFamily="34" charset="0"/>
              </a:rPr>
              <a:t>/ </a:t>
            </a:r>
            <a:r>
              <a:rPr lang="fr-FR" sz="1600" dirty="0" err="1">
                <a:latin typeface="Calibri" panose="020F0502020204030204" pitchFamily="34" charset="0"/>
                <a:cs typeface="Calibri" panose="020F0502020204030204" pitchFamily="34" charset="0"/>
              </a:rPr>
              <a:t>Anlaufstellen</a:t>
            </a:r>
            <a:r>
              <a:rPr lang="fr-FR" sz="1600" dirty="0">
                <a:latin typeface="Calibri" panose="020F0502020204030204" pitchFamily="34" charset="0"/>
                <a:cs typeface="Calibri" panose="020F0502020204030204" pitchFamily="34" charset="0"/>
              </a:rPr>
              <a:t> </a:t>
            </a:r>
          </a:p>
          <a:p>
            <a:pPr algn="l"/>
            <a:endParaRPr lang="fr-FR" sz="1600" dirty="0">
              <a:latin typeface="Calibri" panose="020F0502020204030204" pitchFamily="34" charset="0"/>
              <a:cs typeface="Calibri" panose="020F0502020204030204" pitchFamily="34" charset="0"/>
            </a:endParaRPr>
          </a:p>
          <a:p>
            <a:pPr algn="l"/>
            <a:r>
              <a:rPr lang="fr-FR" sz="1600" dirty="0">
                <a:latin typeface="Calibri" panose="020F0502020204030204" pitchFamily="34" charset="0"/>
                <a:cs typeface="Calibri" panose="020F0502020204030204" pitchFamily="34" charset="0"/>
              </a:rPr>
              <a:t>II. </a:t>
            </a:r>
            <a:r>
              <a:rPr lang="fr-FR" sz="1600" dirty="0" err="1">
                <a:latin typeface="Calibri" panose="020F0502020204030204" pitchFamily="34" charset="0"/>
                <a:cs typeface="Calibri" panose="020F0502020204030204" pitchFamily="34" charset="0"/>
              </a:rPr>
              <a:t>Kostenträger</a:t>
            </a:r>
            <a:r>
              <a:rPr lang="fr-FR" sz="1600" dirty="0">
                <a:latin typeface="Calibri" panose="020F0502020204030204" pitchFamily="34" charset="0"/>
                <a:cs typeface="Calibri" panose="020F0502020204030204" pitchFamily="34" charset="0"/>
              </a:rPr>
              <a:t> </a:t>
            </a:r>
            <a:r>
              <a:rPr lang="fr-FR" sz="1600" dirty="0" err="1">
                <a:latin typeface="Calibri" panose="020F0502020204030204" pitchFamily="34" charset="0"/>
                <a:cs typeface="Calibri" panose="020F0502020204030204" pitchFamily="34" charset="0"/>
              </a:rPr>
              <a:t>bei</a:t>
            </a:r>
            <a:r>
              <a:rPr lang="fr-FR" sz="1600" dirty="0">
                <a:latin typeface="Calibri" panose="020F0502020204030204" pitchFamily="34" charset="0"/>
                <a:cs typeface="Calibri" panose="020F0502020204030204" pitchFamily="34" charset="0"/>
              </a:rPr>
              <a:t> </a:t>
            </a:r>
            <a:r>
              <a:rPr lang="fr-FR" sz="1600" dirty="0" err="1">
                <a:latin typeface="Calibri" panose="020F0502020204030204" pitchFamily="34" charset="0"/>
                <a:cs typeface="Calibri" panose="020F0502020204030204" pitchFamily="34" charset="0"/>
              </a:rPr>
              <a:t>Rehamaßnahmen</a:t>
            </a:r>
            <a:r>
              <a:rPr lang="fr-FR" sz="1600" dirty="0">
                <a:latin typeface="Calibri" panose="020F0502020204030204" pitchFamily="34" charset="0"/>
                <a:cs typeface="Calibri" panose="020F0502020204030204" pitchFamily="34" charset="0"/>
              </a:rPr>
              <a:t> </a:t>
            </a:r>
            <a:r>
              <a:rPr lang="fr-FR" sz="1600" dirty="0" err="1">
                <a:latin typeface="Calibri" panose="020F0502020204030204" pitchFamily="34" charset="0"/>
                <a:cs typeface="Calibri" panose="020F0502020204030204" pitchFamily="34" charset="0"/>
              </a:rPr>
              <a:t>und</a:t>
            </a:r>
            <a:r>
              <a:rPr lang="fr-FR" sz="1600" dirty="0">
                <a:latin typeface="Calibri" panose="020F0502020204030204" pitchFamily="34" charset="0"/>
                <a:cs typeface="Calibri" panose="020F0502020204030204" pitchFamily="34" charset="0"/>
              </a:rPr>
              <a:t> </a:t>
            </a:r>
            <a:r>
              <a:rPr lang="fr-FR" sz="1600" dirty="0" err="1">
                <a:latin typeface="Calibri" panose="020F0502020204030204" pitchFamily="34" charset="0"/>
                <a:cs typeface="Calibri" panose="020F0502020204030204" pitchFamily="34" charset="0"/>
              </a:rPr>
              <a:t>Hilfsmitteln</a:t>
            </a:r>
            <a:endParaRPr lang="fr-F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339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fr-FR" dirty="0">
                <a:latin typeface="+mn-lt"/>
                <a:cs typeface="Calibri" panose="020F0502020204030204" pitchFamily="34" charset="0"/>
              </a:rPr>
              <a:t>Agenda</a:t>
            </a:r>
          </a:p>
        </p:txBody>
      </p:sp>
      <p:sp>
        <p:nvSpPr>
          <p:cNvPr id="4" name="Textplatzhalter 3"/>
          <p:cNvSpPr>
            <a:spLocks noGrp="1"/>
          </p:cNvSpPr>
          <p:nvPr>
            <p:ph idx="1"/>
          </p:nvPr>
        </p:nvSpPr>
        <p:spPr bwMode="gray"/>
        <p:txBody>
          <a:bodyPr/>
          <a:lstStyle/>
          <a:p>
            <a:r>
              <a:rPr lang="fr-FR" dirty="0">
                <a:latin typeface="Calibri" panose="020F0502020204030204" pitchFamily="34" charset="0"/>
                <a:cs typeface="Calibri" panose="020F0502020204030204" pitchFamily="34" charset="0"/>
              </a:rPr>
              <a:t>I.  </a:t>
            </a:r>
            <a:r>
              <a:rPr lang="fr-FR" dirty="0" err="1">
                <a:latin typeface="Calibri" panose="020F0502020204030204" pitchFamily="34" charset="0"/>
                <a:cs typeface="Calibri" panose="020F0502020204030204" pitchFamily="34" charset="0"/>
              </a:rPr>
              <a:t>Wichtige</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Ansprechpartner</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Anlaufstellen</a:t>
            </a:r>
            <a:r>
              <a:rPr lang="fr-FR" dirty="0">
                <a:latin typeface="Calibri" panose="020F0502020204030204" pitchFamily="34" charset="0"/>
                <a:cs typeface="Calibri" panose="020F0502020204030204" pitchFamily="34" charset="0"/>
              </a:rPr>
              <a:t> </a:t>
            </a:r>
          </a:p>
          <a:p>
            <a:r>
              <a:rPr lang="fr-FR" dirty="0">
                <a:latin typeface="Calibri" panose="020F0502020204030204" pitchFamily="34" charset="0"/>
                <a:cs typeface="Calibri" panose="020F0502020204030204" pitchFamily="34" charset="0"/>
              </a:rPr>
              <a:t>II. </a:t>
            </a:r>
            <a:r>
              <a:rPr lang="fr-FR" dirty="0" err="1">
                <a:latin typeface="Calibri" panose="020F0502020204030204" pitchFamily="34" charset="0"/>
                <a:cs typeface="Calibri" panose="020F0502020204030204" pitchFamily="34" charset="0"/>
              </a:rPr>
              <a:t>Kostenträger</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bei</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Rehamaßnahmen</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und</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Hilfsmitteln</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Überblick</a:t>
            </a:r>
            <a:r>
              <a:rPr lang="fr-FR" dirty="0">
                <a:latin typeface="Calibri" panose="020F0502020204030204" pitchFamily="34" charset="0"/>
                <a:cs typeface="Calibri" panose="020F0502020204030204" pitchFamily="34" charset="0"/>
              </a:rPr>
              <a:t>)</a:t>
            </a:r>
          </a:p>
        </p:txBody>
      </p:sp>
      <p:sp>
        <p:nvSpPr>
          <p:cNvPr id="5" name="Foliennummernplatzhalter 4"/>
          <p:cNvSpPr>
            <a:spLocks noGrp="1"/>
          </p:cNvSpPr>
          <p:nvPr>
            <p:ph type="sldNum" sz="quarter" idx="4"/>
          </p:nvPr>
        </p:nvSpPr>
        <p:spPr bwMode="gray"/>
        <p:txBody>
          <a:bodyPr/>
          <a:lstStyle/>
          <a:p>
            <a:pPr eaLnBrk="0" hangingPunct="0"/>
            <a:fld id="{012E6926-AE2B-41F1-8AB5-F026EFBBD47D}" type="slidenum">
              <a:rPr lang="de-DE" smtClean="0">
                <a:latin typeface="Calibri" panose="020F0502020204030204" pitchFamily="34" charset="0"/>
                <a:cs typeface="Calibri" panose="020F0502020204030204" pitchFamily="34" charset="0"/>
              </a:rPr>
              <a:pPr eaLnBrk="0" hangingPunct="0"/>
              <a:t>21</a:t>
            </a:fld>
            <a:endParaRPr lang="de-DE">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455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bwMode="gray">
          <a:xfrm>
            <a:off x="539552" y="411510"/>
            <a:ext cx="7772400" cy="1022350"/>
          </a:xfrm>
        </p:spPr>
        <p:txBody>
          <a:bodyPr>
            <a:normAutofit/>
          </a:bodyPr>
          <a:lstStyle/>
          <a:p>
            <a:r>
              <a:rPr lang="fr-FR" sz="3200" dirty="0" err="1">
                <a:latin typeface="Calibri" panose="020F0502020204030204" pitchFamily="34" charset="0"/>
                <a:cs typeface="Calibri" panose="020F0502020204030204" pitchFamily="34" charset="0"/>
              </a:rPr>
              <a:t>Wichtige</a:t>
            </a:r>
            <a:r>
              <a:rPr lang="fr-FR" sz="3200" dirty="0">
                <a:latin typeface="Calibri" panose="020F0502020204030204" pitchFamily="34" charset="0"/>
                <a:cs typeface="Calibri" panose="020F0502020204030204" pitchFamily="34" charset="0"/>
              </a:rPr>
              <a:t> </a:t>
            </a:r>
            <a:r>
              <a:rPr lang="fr-FR" sz="3200" dirty="0" err="1">
                <a:latin typeface="Calibri" panose="020F0502020204030204" pitchFamily="34" charset="0"/>
                <a:cs typeface="Calibri" panose="020F0502020204030204" pitchFamily="34" charset="0"/>
              </a:rPr>
              <a:t>Ansprechpartner</a:t>
            </a:r>
            <a:r>
              <a:rPr lang="fr-FR" sz="3200" dirty="0">
                <a:latin typeface="Calibri" panose="020F0502020204030204" pitchFamily="34" charset="0"/>
                <a:cs typeface="Calibri" panose="020F0502020204030204" pitchFamily="34" charset="0"/>
              </a:rPr>
              <a:t>/</a:t>
            </a:r>
            <a:br>
              <a:rPr lang="fr-FR" sz="3200" dirty="0">
                <a:latin typeface="Calibri" panose="020F0502020204030204" pitchFamily="34" charset="0"/>
                <a:cs typeface="Calibri" panose="020F0502020204030204" pitchFamily="34" charset="0"/>
              </a:rPr>
            </a:br>
            <a:r>
              <a:rPr lang="fr-FR" sz="3200" dirty="0" err="1">
                <a:latin typeface="Calibri" panose="020F0502020204030204" pitchFamily="34" charset="0"/>
                <a:cs typeface="Calibri" panose="020F0502020204030204" pitchFamily="34" charset="0"/>
              </a:rPr>
              <a:t>Anlaufstellen</a:t>
            </a:r>
            <a:endParaRPr lang="fr-FR"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0390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latin typeface="Calibri" panose="020F0502020204030204" pitchFamily="34" charset="0"/>
                <a:cs typeface="Calibri" panose="020F0502020204030204" pitchFamily="34" charset="0"/>
              </a:rPr>
              <a:t>Überblick Ansprechpartner </a:t>
            </a:r>
          </a:p>
        </p:txBody>
      </p:sp>
      <p:sp>
        <p:nvSpPr>
          <p:cNvPr id="2" name="Inhaltsplatzhalter 1"/>
          <p:cNvSpPr>
            <a:spLocks noGrp="1"/>
          </p:cNvSpPr>
          <p:nvPr>
            <p:ph idx="1"/>
          </p:nvPr>
        </p:nvSpPr>
        <p:spPr/>
        <p:txBody>
          <a:bodyPr/>
          <a:lstStyle/>
          <a:p>
            <a:r>
              <a:rPr lang="de-DE" dirty="0">
                <a:latin typeface="Calibri" panose="020F0502020204030204" pitchFamily="34" charset="0"/>
                <a:cs typeface="Calibri" panose="020F0502020204030204" pitchFamily="34" charset="0"/>
              </a:rPr>
              <a:t> </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23</a:t>
            </a:fld>
            <a:endParaRPr lang="de-DE">
              <a:latin typeface="Calibri" panose="020F0502020204030204" pitchFamily="34" charset="0"/>
              <a:cs typeface="Calibri" panose="020F0502020204030204" pitchFamily="34" charset="0"/>
            </a:endParaRPr>
          </a:p>
        </p:txBody>
      </p:sp>
      <p:sp>
        <p:nvSpPr>
          <p:cNvPr id="9" name="Textfeld 8"/>
          <p:cNvSpPr txBox="1"/>
          <p:nvPr/>
        </p:nvSpPr>
        <p:spPr>
          <a:xfrm>
            <a:off x="3383868" y="1049807"/>
            <a:ext cx="2052228" cy="1415772"/>
          </a:xfrm>
          <a:prstGeom prst="rect">
            <a:avLst/>
          </a:prstGeom>
          <a:ln/>
        </p:spPr>
        <p:style>
          <a:lnRef idx="2">
            <a:schemeClr val="accent2"/>
          </a:lnRef>
          <a:fillRef idx="1">
            <a:schemeClr val="lt1"/>
          </a:fillRef>
          <a:effectRef idx="0">
            <a:schemeClr val="accent2"/>
          </a:effectRef>
          <a:fontRef idx="minor">
            <a:schemeClr val="dk1"/>
          </a:fontRef>
        </p:style>
        <p:txBody>
          <a:bodyPr wrap="square" lIns="0" tIns="0" rIns="0" bIns="0" rtlCol="0" anchor="ctr" anchorCtr="0">
            <a:spAutoFit/>
          </a:bodyPr>
          <a:lstStyle/>
          <a:p>
            <a:pPr marL="180000" indent="-180000">
              <a:spcBef>
                <a:spcPts val="800"/>
              </a:spcBef>
              <a:buClr>
                <a:schemeClr val="tx2"/>
              </a:buClr>
            </a:pPr>
            <a:endParaRPr lang="de-DE" sz="1800" dirty="0">
              <a:latin typeface="Calibri" panose="020F0502020204030204" pitchFamily="34" charset="0"/>
              <a:cs typeface="Calibri" panose="020F0502020204030204" pitchFamily="34" charset="0"/>
            </a:endParaRPr>
          </a:p>
          <a:p>
            <a:pPr marL="180000" indent="-180000">
              <a:spcBef>
                <a:spcPts val="800"/>
              </a:spcBef>
              <a:buClr>
                <a:schemeClr val="tx2"/>
              </a:buClr>
            </a:pPr>
            <a:r>
              <a:rPr lang="de-DE" sz="1800" dirty="0">
                <a:latin typeface="Calibri" panose="020F0502020204030204" pitchFamily="34" charset="0"/>
                <a:cs typeface="Calibri" panose="020F0502020204030204" pitchFamily="34" charset="0"/>
              </a:rPr>
              <a:t>Integrationsamt</a:t>
            </a:r>
          </a:p>
          <a:p>
            <a:pPr marL="180000" indent="-180000">
              <a:spcBef>
                <a:spcPts val="800"/>
              </a:spcBef>
              <a:buClr>
                <a:schemeClr val="tx2"/>
              </a:buClr>
            </a:pPr>
            <a:r>
              <a:rPr lang="de-DE" sz="1800" dirty="0">
                <a:latin typeface="Calibri" panose="020F0502020204030204" pitchFamily="34" charset="0"/>
                <a:cs typeface="Calibri" panose="020F0502020204030204" pitchFamily="34" charset="0"/>
              </a:rPr>
              <a:t>(Inklusionsamt) </a:t>
            </a:r>
          </a:p>
          <a:p>
            <a:pPr marL="180000" indent="-180000" algn="l">
              <a:spcBef>
                <a:spcPts val="800"/>
              </a:spcBef>
              <a:buClr>
                <a:schemeClr val="tx2"/>
              </a:buClr>
              <a:buFont typeface="Arial" panose="020B0604020202020204" pitchFamily="34" charset="0"/>
              <a:buChar char="•"/>
            </a:pPr>
            <a:endParaRPr lang="de-DE" sz="1800" dirty="0">
              <a:latin typeface="Calibri" panose="020F0502020204030204" pitchFamily="34" charset="0"/>
              <a:cs typeface="Calibri" panose="020F0502020204030204" pitchFamily="34" charset="0"/>
            </a:endParaRPr>
          </a:p>
        </p:txBody>
      </p:sp>
      <p:sp>
        <p:nvSpPr>
          <p:cNvPr id="10" name="Textfeld 9"/>
          <p:cNvSpPr txBox="1"/>
          <p:nvPr/>
        </p:nvSpPr>
        <p:spPr>
          <a:xfrm>
            <a:off x="3419872" y="3219822"/>
            <a:ext cx="2052228" cy="1036181"/>
          </a:xfrm>
          <a:prstGeom prst="rect">
            <a:avLst/>
          </a:prstGeom>
          <a:ln/>
        </p:spPr>
        <p:style>
          <a:lnRef idx="2">
            <a:schemeClr val="accent2"/>
          </a:lnRef>
          <a:fillRef idx="1">
            <a:schemeClr val="lt1"/>
          </a:fillRef>
          <a:effectRef idx="0">
            <a:schemeClr val="accent2"/>
          </a:effectRef>
          <a:fontRef idx="minor">
            <a:schemeClr val="dk1"/>
          </a:fontRef>
        </p:style>
        <p:txBody>
          <a:bodyPr wrap="square" lIns="0" tIns="0" rIns="0" bIns="0" rtlCol="0" anchor="ctr" anchorCtr="0">
            <a:spAutoFit/>
          </a:bodyPr>
          <a:lstStyle/>
          <a:p>
            <a:pPr marL="180000" indent="-180000">
              <a:spcBef>
                <a:spcPts val="800"/>
              </a:spcBef>
              <a:buClr>
                <a:schemeClr val="tx2"/>
              </a:buClr>
            </a:pPr>
            <a:endParaRPr lang="de-DE" sz="1800" dirty="0">
              <a:latin typeface="Calibri" panose="020F0502020204030204" pitchFamily="34" charset="0"/>
              <a:cs typeface="Calibri" panose="020F0502020204030204" pitchFamily="34" charset="0"/>
            </a:endParaRPr>
          </a:p>
          <a:p>
            <a:pPr marL="180000" indent="-180000">
              <a:spcBef>
                <a:spcPts val="800"/>
              </a:spcBef>
              <a:buClr>
                <a:schemeClr val="tx2"/>
              </a:buClr>
            </a:pPr>
            <a:r>
              <a:rPr lang="de-DE" sz="1800" dirty="0">
                <a:latin typeface="Calibri" panose="020F0502020204030204" pitchFamily="34" charset="0"/>
                <a:cs typeface="Calibri" panose="020F0502020204030204" pitchFamily="34" charset="0"/>
              </a:rPr>
              <a:t>Beratungsstellen </a:t>
            </a:r>
          </a:p>
          <a:p>
            <a:pPr marL="180000" indent="-180000" algn="l">
              <a:spcBef>
                <a:spcPts val="800"/>
              </a:spcBef>
              <a:buClr>
                <a:schemeClr val="tx2"/>
              </a:buClr>
              <a:buFont typeface="Arial" panose="020B0604020202020204" pitchFamily="34" charset="0"/>
              <a:buChar char="•"/>
            </a:pPr>
            <a:endParaRPr lang="de-DE" sz="1800" dirty="0">
              <a:latin typeface="Calibri" panose="020F0502020204030204" pitchFamily="34" charset="0"/>
              <a:cs typeface="Calibri" panose="020F0502020204030204" pitchFamily="34" charset="0"/>
            </a:endParaRPr>
          </a:p>
        </p:txBody>
      </p:sp>
      <p:sp>
        <p:nvSpPr>
          <p:cNvPr id="11" name="Textfeld 10"/>
          <p:cNvSpPr txBox="1"/>
          <p:nvPr/>
        </p:nvSpPr>
        <p:spPr>
          <a:xfrm>
            <a:off x="6264188" y="2031690"/>
            <a:ext cx="2052228" cy="1313180"/>
          </a:xfrm>
          <a:prstGeom prst="rect">
            <a:avLst/>
          </a:prstGeom>
          <a:ln/>
        </p:spPr>
        <p:style>
          <a:lnRef idx="2">
            <a:schemeClr val="accent2"/>
          </a:lnRef>
          <a:fillRef idx="1">
            <a:schemeClr val="lt1"/>
          </a:fillRef>
          <a:effectRef idx="0">
            <a:schemeClr val="accent2"/>
          </a:effectRef>
          <a:fontRef idx="minor">
            <a:schemeClr val="dk1"/>
          </a:fontRef>
        </p:style>
        <p:txBody>
          <a:bodyPr wrap="square" lIns="0" tIns="0" rIns="0" bIns="0" rtlCol="0" anchor="ctr" anchorCtr="0">
            <a:spAutoFit/>
          </a:bodyPr>
          <a:lstStyle/>
          <a:p>
            <a:pPr marL="180000" indent="-180000">
              <a:spcBef>
                <a:spcPts val="800"/>
              </a:spcBef>
              <a:buClr>
                <a:schemeClr val="tx2"/>
              </a:buClr>
            </a:pPr>
            <a:endParaRPr lang="de-DE" sz="1800" dirty="0">
              <a:latin typeface="Calibri" panose="020F0502020204030204" pitchFamily="34" charset="0"/>
              <a:cs typeface="Calibri" panose="020F0502020204030204" pitchFamily="34" charset="0"/>
            </a:endParaRPr>
          </a:p>
          <a:p>
            <a:pPr marL="180000" indent="-180000">
              <a:spcBef>
                <a:spcPts val="800"/>
              </a:spcBef>
              <a:buClr>
                <a:schemeClr val="tx2"/>
              </a:buClr>
            </a:pPr>
            <a:r>
              <a:rPr lang="de-DE" sz="1800" dirty="0">
                <a:latin typeface="Calibri" panose="020F0502020204030204" pitchFamily="34" charset="0"/>
                <a:cs typeface="Calibri" panose="020F0502020204030204" pitchFamily="34" charset="0"/>
              </a:rPr>
              <a:t>Integrationsfach-dienst (IFD) </a:t>
            </a:r>
          </a:p>
          <a:p>
            <a:pPr marL="180000" indent="-180000" algn="l">
              <a:spcBef>
                <a:spcPts val="800"/>
              </a:spcBef>
              <a:buClr>
                <a:schemeClr val="tx2"/>
              </a:buClr>
              <a:buFont typeface="Arial" panose="020B0604020202020204" pitchFamily="34" charset="0"/>
              <a:buChar char="•"/>
            </a:pPr>
            <a:endParaRPr lang="de-DE" sz="1800" dirty="0">
              <a:latin typeface="Calibri" panose="020F0502020204030204" pitchFamily="34" charset="0"/>
              <a:cs typeface="Calibri" panose="020F0502020204030204" pitchFamily="34" charset="0"/>
            </a:endParaRPr>
          </a:p>
        </p:txBody>
      </p:sp>
      <p:sp>
        <p:nvSpPr>
          <p:cNvPr id="12" name="Textfeld 11"/>
          <p:cNvSpPr txBox="1"/>
          <p:nvPr/>
        </p:nvSpPr>
        <p:spPr>
          <a:xfrm>
            <a:off x="575556" y="2031690"/>
            <a:ext cx="2052228" cy="1313180"/>
          </a:xfrm>
          <a:prstGeom prst="rect">
            <a:avLst/>
          </a:prstGeom>
          <a:ln/>
        </p:spPr>
        <p:style>
          <a:lnRef idx="2">
            <a:schemeClr val="accent2"/>
          </a:lnRef>
          <a:fillRef idx="1">
            <a:schemeClr val="lt1"/>
          </a:fillRef>
          <a:effectRef idx="0">
            <a:schemeClr val="accent2"/>
          </a:effectRef>
          <a:fontRef idx="minor">
            <a:schemeClr val="dk1"/>
          </a:fontRef>
        </p:style>
        <p:txBody>
          <a:bodyPr wrap="square" lIns="0" tIns="0" rIns="0" bIns="0" rtlCol="0" anchor="ctr" anchorCtr="0">
            <a:spAutoFit/>
          </a:bodyPr>
          <a:lstStyle/>
          <a:p>
            <a:pPr marL="180000" indent="-180000">
              <a:spcBef>
                <a:spcPts val="800"/>
              </a:spcBef>
              <a:buClr>
                <a:schemeClr val="tx2"/>
              </a:buClr>
            </a:pPr>
            <a:endParaRPr lang="de-DE" sz="1800" dirty="0">
              <a:latin typeface="Calibri" panose="020F0502020204030204" pitchFamily="34" charset="0"/>
              <a:cs typeface="Calibri" panose="020F0502020204030204" pitchFamily="34" charset="0"/>
            </a:endParaRPr>
          </a:p>
          <a:p>
            <a:pPr marL="180000" indent="-180000">
              <a:spcBef>
                <a:spcPts val="800"/>
              </a:spcBef>
              <a:buClr>
                <a:schemeClr val="tx2"/>
              </a:buClr>
            </a:pPr>
            <a:r>
              <a:rPr lang="de-DE" sz="1800" dirty="0">
                <a:latin typeface="Calibri" panose="020F0502020204030204" pitchFamily="34" charset="0"/>
                <a:cs typeface="Calibri" panose="020F0502020204030204" pitchFamily="34" charset="0"/>
              </a:rPr>
              <a:t>Schwerbehinderten-vertretung </a:t>
            </a:r>
          </a:p>
          <a:p>
            <a:pPr marL="180000" indent="-180000" algn="l">
              <a:spcBef>
                <a:spcPts val="800"/>
              </a:spcBef>
              <a:buClr>
                <a:schemeClr val="tx2"/>
              </a:buClr>
              <a:buFont typeface="Arial" panose="020B0604020202020204" pitchFamily="34" charset="0"/>
              <a:buChar char="•"/>
            </a:pPr>
            <a:endParaRPr lang="de-DE"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207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latin typeface="Calibri" panose="020F0502020204030204" pitchFamily="34" charset="0"/>
                <a:cs typeface="Calibri" panose="020F0502020204030204" pitchFamily="34" charset="0"/>
              </a:rPr>
              <a:t>Integrationsamt </a:t>
            </a:r>
          </a:p>
        </p:txBody>
      </p:sp>
      <p:sp>
        <p:nvSpPr>
          <p:cNvPr id="5" name="Textplatzhalter 4"/>
          <p:cNvSpPr>
            <a:spLocks noGrp="1"/>
          </p:cNvSpPr>
          <p:nvPr>
            <p:ph idx="1"/>
          </p:nvPr>
        </p:nvSpPr>
        <p:spPr bwMode="gray"/>
        <p:txBody>
          <a:bodyPr/>
          <a:lstStyle/>
          <a:p>
            <a:pPr>
              <a:buNone/>
            </a:pPr>
            <a:r>
              <a:rPr lang="de-DE" dirty="0">
                <a:latin typeface="Calibri" panose="020F0502020204030204" pitchFamily="34" charset="0"/>
                <a:cs typeface="Calibri" panose="020F0502020204030204" pitchFamily="34" charset="0"/>
              </a:rPr>
              <a:t>Aufgaben: </a:t>
            </a:r>
          </a:p>
          <a:p>
            <a:r>
              <a:rPr lang="de-DE" dirty="0">
                <a:latin typeface="Calibri" panose="020F0502020204030204" pitchFamily="34" charset="0"/>
                <a:cs typeface="Calibri" panose="020F0502020204030204" pitchFamily="34" charset="0"/>
              </a:rPr>
              <a:t>Erhebung und Verwendung der Ausgleichsabgabe</a:t>
            </a:r>
          </a:p>
          <a:p>
            <a:r>
              <a:rPr lang="de-DE" dirty="0">
                <a:latin typeface="Calibri" panose="020F0502020204030204" pitchFamily="34" charset="0"/>
                <a:cs typeface="Calibri" panose="020F0502020204030204" pitchFamily="34" charset="0"/>
              </a:rPr>
              <a:t>Entscheidungen zum besonderen Kündigungsschutz</a:t>
            </a:r>
          </a:p>
          <a:p>
            <a:r>
              <a:rPr lang="de-DE" dirty="0">
                <a:latin typeface="Calibri" panose="020F0502020204030204" pitchFamily="34" charset="0"/>
                <a:cs typeface="Calibri" panose="020F0502020204030204" pitchFamily="34" charset="0"/>
              </a:rPr>
              <a:t>Begleitende Hilfen zum Arbeitsleben </a:t>
            </a:r>
          </a:p>
          <a:p>
            <a:pPr>
              <a:buNone/>
            </a:pPr>
            <a:endParaRPr lang="de-DE" dirty="0">
              <a:latin typeface="Calibri" panose="020F0502020204030204" pitchFamily="34" charset="0"/>
              <a:cs typeface="Calibri" panose="020F0502020204030204" pitchFamily="34" charset="0"/>
            </a:endParaRP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24</a:t>
            </a:fld>
            <a:endParaRPr lang="de-DE">
              <a:latin typeface="Calibri" panose="020F0502020204030204" pitchFamily="34" charset="0"/>
              <a:cs typeface="Calibri" panose="020F0502020204030204" pitchFamily="34" charset="0"/>
            </a:endParaRPr>
          </a:p>
        </p:txBody>
      </p:sp>
      <p:sp>
        <p:nvSpPr>
          <p:cNvPr id="8" name="Textfeld 7"/>
          <p:cNvSpPr txBox="1"/>
          <p:nvPr/>
        </p:nvSpPr>
        <p:spPr>
          <a:xfrm>
            <a:off x="143508" y="2664083"/>
            <a:ext cx="2556284" cy="553998"/>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chorCtr="0">
            <a:spAutoFit/>
          </a:bodyPr>
          <a:lstStyle/>
          <a:p>
            <a:pPr marL="180000" indent="-180000" algn="l">
              <a:spcBef>
                <a:spcPts val="800"/>
              </a:spcBef>
              <a:buClr>
                <a:schemeClr val="tx2"/>
              </a:buClr>
            </a:pPr>
            <a:r>
              <a:rPr lang="de-DE" sz="1200" dirty="0">
                <a:latin typeface="Calibri" panose="020F0502020204030204" pitchFamily="34" charset="0"/>
                <a:cs typeface="Calibri" panose="020F0502020204030204" pitchFamily="34" charset="0"/>
              </a:rPr>
              <a:t>     Maßnahmen zur Unterstützung der betrieblichen Aufgabenträger, z.B. Schulungs- und Bildungsmaßnahmen </a:t>
            </a:r>
          </a:p>
        </p:txBody>
      </p:sp>
      <p:sp>
        <p:nvSpPr>
          <p:cNvPr id="9" name="Textfeld 8"/>
          <p:cNvSpPr txBox="1"/>
          <p:nvPr/>
        </p:nvSpPr>
        <p:spPr>
          <a:xfrm>
            <a:off x="2879812" y="2756416"/>
            <a:ext cx="2556284" cy="1846659"/>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chorCtr="0">
            <a:spAutoFit/>
          </a:bodyPr>
          <a:lstStyle/>
          <a:p>
            <a:pPr marL="180000" indent="-180000" algn="l">
              <a:spcBef>
                <a:spcPts val="800"/>
              </a:spcBef>
              <a:buClr>
                <a:schemeClr val="tx2"/>
              </a:buClr>
            </a:pPr>
            <a:r>
              <a:rPr lang="de-DE" sz="1200" b="1" dirty="0">
                <a:latin typeface="Calibri" panose="020F0502020204030204" pitchFamily="34" charset="0"/>
                <a:cs typeface="Calibri" panose="020F0502020204030204" pitchFamily="34" charset="0"/>
              </a:rPr>
              <a:t>     Persönliche Hilfen </a:t>
            </a:r>
            <a:r>
              <a:rPr lang="de-DE" sz="1200" dirty="0">
                <a:latin typeface="Calibri" panose="020F0502020204030204" pitchFamily="34" charset="0"/>
                <a:cs typeface="Calibri" panose="020F0502020204030204" pitchFamily="34" charset="0"/>
              </a:rPr>
              <a:t>für Arbeitgeber und schwerbehinderte (und ihnen gleichgestellte) Menschen: </a:t>
            </a:r>
            <a:r>
              <a:rPr lang="de-DE" sz="1200" u="sng" dirty="0">
                <a:latin typeface="Calibri" panose="020F0502020204030204" pitchFamily="34" charset="0"/>
                <a:cs typeface="Calibri" panose="020F0502020204030204" pitchFamily="34" charset="0"/>
              </a:rPr>
              <a:t>Beratung, Unterstützung und Vermittlung</a:t>
            </a:r>
          </a:p>
          <a:p>
            <a:pPr marL="180000" indent="-180000" algn="l">
              <a:spcBef>
                <a:spcPts val="0"/>
              </a:spcBef>
              <a:buClr>
                <a:schemeClr val="tx2"/>
              </a:buClr>
              <a:buFont typeface="Arial" pitchFamily="34" charset="0"/>
              <a:buChar char="•"/>
            </a:pPr>
            <a:r>
              <a:rPr lang="de-DE" sz="1200" dirty="0">
                <a:latin typeface="Calibri" panose="020F0502020204030204" pitchFamily="34" charset="0"/>
                <a:cs typeface="Calibri" panose="020F0502020204030204" pitchFamily="34" charset="0"/>
              </a:rPr>
              <a:t>Vermittlung bei Streitigkeiten</a:t>
            </a:r>
          </a:p>
          <a:p>
            <a:pPr marL="180000" indent="-180000" algn="l">
              <a:spcBef>
                <a:spcPts val="0"/>
              </a:spcBef>
              <a:buClr>
                <a:schemeClr val="tx2"/>
              </a:buClr>
              <a:buFont typeface="Arial" pitchFamily="34" charset="0"/>
              <a:buChar char="•"/>
            </a:pPr>
            <a:r>
              <a:rPr lang="de-DE" sz="1200" dirty="0">
                <a:latin typeface="Calibri" panose="020F0502020204030204" pitchFamily="34" charset="0"/>
                <a:cs typeface="Calibri" panose="020F0502020204030204" pitchFamily="34" charset="0"/>
              </a:rPr>
              <a:t>Überprüfung von Arbeitsplätzen auf behinderungsgerechte Ausstattung</a:t>
            </a:r>
          </a:p>
          <a:p>
            <a:pPr marL="180000" indent="-180000" algn="l">
              <a:spcBef>
                <a:spcPts val="0"/>
              </a:spcBef>
              <a:buClr>
                <a:schemeClr val="tx2"/>
              </a:buClr>
              <a:buFont typeface="Arial" pitchFamily="34" charset="0"/>
              <a:buChar char="•"/>
            </a:pPr>
            <a:r>
              <a:rPr lang="de-DE" sz="1200" dirty="0">
                <a:latin typeface="Calibri" panose="020F0502020204030204" pitchFamily="34" charset="0"/>
                <a:cs typeface="Calibri" panose="020F0502020204030204" pitchFamily="34" charset="0"/>
              </a:rPr>
              <a:t>Beseitigung von Schwierigkeiten</a:t>
            </a:r>
          </a:p>
          <a:p>
            <a:pPr marL="180000" indent="-180000" algn="l">
              <a:spcBef>
                <a:spcPts val="0"/>
              </a:spcBef>
              <a:buClr>
                <a:schemeClr val="tx2"/>
              </a:buClr>
              <a:buFont typeface="Arial" pitchFamily="34" charset="0"/>
              <a:buChar char="•"/>
            </a:pPr>
            <a:r>
              <a:rPr lang="de-DE" sz="1200" dirty="0">
                <a:latin typeface="Calibri" panose="020F0502020204030204" pitchFamily="34" charset="0"/>
                <a:cs typeface="Calibri" panose="020F0502020204030204" pitchFamily="34" charset="0"/>
              </a:rPr>
              <a:t>Betriebsbesuche </a:t>
            </a:r>
          </a:p>
          <a:p>
            <a:pPr marL="180000" indent="-180000" algn="l">
              <a:spcBef>
                <a:spcPts val="0"/>
              </a:spcBef>
              <a:buClr>
                <a:schemeClr val="tx2"/>
              </a:buClr>
              <a:buFont typeface="Arial" pitchFamily="34" charset="0"/>
              <a:buChar char="•"/>
            </a:pPr>
            <a:endParaRPr lang="de-DE" sz="1200" dirty="0">
              <a:latin typeface="Calibri" panose="020F0502020204030204" pitchFamily="34" charset="0"/>
              <a:cs typeface="Calibri" panose="020F0502020204030204" pitchFamily="34" charset="0"/>
            </a:endParaRPr>
          </a:p>
        </p:txBody>
      </p:sp>
      <p:sp>
        <p:nvSpPr>
          <p:cNvPr id="10" name="Textfeld 9"/>
          <p:cNvSpPr txBox="1"/>
          <p:nvPr/>
        </p:nvSpPr>
        <p:spPr>
          <a:xfrm>
            <a:off x="143508" y="3636191"/>
            <a:ext cx="2556284" cy="738664"/>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chorCtr="0">
            <a:spAutoFit/>
          </a:bodyPr>
          <a:lstStyle/>
          <a:p>
            <a:pPr marL="180000" indent="-180000" algn="l">
              <a:spcBef>
                <a:spcPts val="800"/>
              </a:spcBef>
              <a:buClr>
                <a:schemeClr val="tx2"/>
              </a:buClr>
            </a:pPr>
            <a:r>
              <a:rPr lang="de-DE" sz="1200" dirty="0">
                <a:latin typeface="Calibri" panose="020F0502020204030204" pitchFamily="34" charset="0"/>
                <a:cs typeface="Calibri" panose="020F0502020204030204" pitchFamily="34" charset="0"/>
              </a:rPr>
              <a:t>    Psychosoziale Betreuung schwerbehinderter Menschen mittels Beteiligung von IFD, gemeinnütziger Einrichtungen und Organisationen</a:t>
            </a:r>
          </a:p>
        </p:txBody>
      </p:sp>
      <p:sp>
        <p:nvSpPr>
          <p:cNvPr id="11" name="Textfeld 10"/>
          <p:cNvSpPr txBox="1"/>
          <p:nvPr/>
        </p:nvSpPr>
        <p:spPr>
          <a:xfrm>
            <a:off x="5616116" y="2572137"/>
            <a:ext cx="3276364" cy="2195473"/>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chorCtr="0">
            <a:spAutoFit/>
          </a:bodyPr>
          <a:lstStyle/>
          <a:p>
            <a:pPr marL="180000" indent="-180000" algn="l">
              <a:spcBef>
                <a:spcPts val="800"/>
              </a:spcBef>
              <a:buClr>
                <a:schemeClr val="tx2"/>
              </a:buClr>
            </a:pPr>
            <a:r>
              <a:rPr lang="de-DE" sz="1200" dirty="0">
                <a:latin typeface="Calibri" panose="020F0502020204030204" pitchFamily="34" charset="0"/>
                <a:cs typeface="Calibri" panose="020F0502020204030204" pitchFamily="34" charset="0"/>
              </a:rPr>
              <a:t>     </a:t>
            </a:r>
            <a:r>
              <a:rPr lang="de-DE" sz="1200" b="1" dirty="0">
                <a:latin typeface="Calibri" panose="020F0502020204030204" pitchFamily="34" charset="0"/>
                <a:cs typeface="Calibri" panose="020F0502020204030204" pitchFamily="34" charset="0"/>
              </a:rPr>
              <a:t>Finanzielle Hilfen</a:t>
            </a:r>
            <a:r>
              <a:rPr lang="de-DE" sz="1200" dirty="0">
                <a:latin typeface="Calibri" panose="020F0502020204030204" pitchFamily="34" charset="0"/>
                <a:cs typeface="Calibri" panose="020F0502020204030204" pitchFamily="34" charset="0"/>
              </a:rPr>
              <a:t>: </a:t>
            </a:r>
            <a:r>
              <a:rPr lang="de-DE" sz="1200" u="sng" dirty="0">
                <a:latin typeface="Calibri" panose="020F0502020204030204" pitchFamily="34" charset="0"/>
                <a:cs typeface="Calibri" panose="020F0502020204030204" pitchFamily="34" charset="0"/>
              </a:rPr>
              <a:t>Geldleistungen</a:t>
            </a:r>
          </a:p>
          <a:p>
            <a:pPr marL="180000" indent="-180000" algn="l">
              <a:spcBef>
                <a:spcPts val="800"/>
              </a:spcBef>
              <a:buClr>
                <a:schemeClr val="tx2"/>
              </a:buClr>
            </a:pPr>
            <a:endParaRPr lang="de-DE" sz="1200" u="sng" dirty="0">
              <a:latin typeface="Calibri" panose="020F0502020204030204" pitchFamily="34" charset="0"/>
              <a:cs typeface="Calibri" panose="020F0502020204030204" pitchFamily="34" charset="0"/>
            </a:endParaRPr>
          </a:p>
          <a:p>
            <a:pPr marL="180000" indent="-180000" algn="l">
              <a:spcBef>
                <a:spcPts val="800"/>
              </a:spcBef>
              <a:buClr>
                <a:schemeClr val="tx2"/>
              </a:buClr>
            </a:pPr>
            <a:endParaRPr lang="de-DE" sz="1200" u="sng" dirty="0">
              <a:latin typeface="Calibri" panose="020F0502020204030204" pitchFamily="34" charset="0"/>
              <a:cs typeface="Calibri" panose="020F0502020204030204" pitchFamily="34" charset="0"/>
            </a:endParaRPr>
          </a:p>
          <a:p>
            <a:pPr marL="180000" indent="-180000" algn="l">
              <a:spcBef>
                <a:spcPts val="800"/>
              </a:spcBef>
              <a:buClr>
                <a:schemeClr val="tx2"/>
              </a:buClr>
            </a:pPr>
            <a:endParaRPr lang="de-DE" sz="1200" u="sng" dirty="0">
              <a:latin typeface="Calibri" panose="020F0502020204030204" pitchFamily="34" charset="0"/>
              <a:cs typeface="Calibri" panose="020F0502020204030204" pitchFamily="34" charset="0"/>
            </a:endParaRPr>
          </a:p>
          <a:p>
            <a:pPr marL="180000" indent="-180000" algn="l">
              <a:spcBef>
                <a:spcPts val="800"/>
              </a:spcBef>
              <a:buClr>
                <a:schemeClr val="tx2"/>
              </a:buClr>
            </a:pPr>
            <a:endParaRPr lang="de-DE" sz="1200" u="sng" dirty="0">
              <a:latin typeface="Calibri" panose="020F0502020204030204" pitchFamily="34" charset="0"/>
              <a:cs typeface="Calibri" panose="020F0502020204030204" pitchFamily="34" charset="0"/>
            </a:endParaRPr>
          </a:p>
          <a:p>
            <a:pPr marL="180000" indent="-180000" algn="l">
              <a:spcBef>
                <a:spcPts val="800"/>
              </a:spcBef>
              <a:buClr>
                <a:schemeClr val="tx2"/>
              </a:buClr>
            </a:pPr>
            <a:endParaRPr lang="de-DE" sz="1200" u="sng" dirty="0">
              <a:latin typeface="Calibri" panose="020F0502020204030204" pitchFamily="34" charset="0"/>
              <a:cs typeface="Calibri" panose="020F0502020204030204" pitchFamily="34" charset="0"/>
            </a:endParaRPr>
          </a:p>
          <a:p>
            <a:pPr marL="180000" indent="-180000" algn="l">
              <a:spcBef>
                <a:spcPts val="800"/>
              </a:spcBef>
              <a:buClr>
                <a:schemeClr val="tx2"/>
              </a:buClr>
            </a:pPr>
            <a:endParaRPr lang="de-DE" sz="1200" u="sng" dirty="0">
              <a:latin typeface="Calibri" panose="020F0502020204030204" pitchFamily="34" charset="0"/>
              <a:cs typeface="Calibri" panose="020F0502020204030204" pitchFamily="34" charset="0"/>
            </a:endParaRPr>
          </a:p>
          <a:p>
            <a:pPr marL="180000" indent="-180000" algn="l">
              <a:spcBef>
                <a:spcPts val="800"/>
              </a:spcBef>
              <a:buClr>
                <a:schemeClr val="tx2"/>
              </a:buClr>
            </a:pPr>
            <a:endParaRPr lang="de-DE" sz="1200" dirty="0">
              <a:latin typeface="Calibri" panose="020F0502020204030204" pitchFamily="34" charset="0"/>
              <a:cs typeface="Calibri" panose="020F0502020204030204" pitchFamily="34" charset="0"/>
            </a:endParaRPr>
          </a:p>
        </p:txBody>
      </p:sp>
      <p:sp>
        <p:nvSpPr>
          <p:cNvPr id="13" name="Textfeld 12"/>
          <p:cNvSpPr txBox="1"/>
          <p:nvPr/>
        </p:nvSpPr>
        <p:spPr>
          <a:xfrm>
            <a:off x="5652120" y="2896875"/>
            <a:ext cx="1584176" cy="1754326"/>
          </a:xfrm>
          <a:prstGeom prst="rect">
            <a:avLst/>
          </a:prstGeom>
          <a:noFill/>
        </p:spPr>
        <p:txBody>
          <a:bodyPr wrap="square" lIns="0" tIns="0" rIns="0" bIns="0" rtlCol="0" anchor="ctr" anchorCtr="0">
            <a:spAutoFit/>
          </a:bodyPr>
          <a:lstStyle/>
          <a:p>
            <a:pPr marL="180000" indent="-180000" algn="l">
              <a:spcBef>
                <a:spcPts val="0"/>
              </a:spcBef>
              <a:buClr>
                <a:schemeClr val="tx2"/>
              </a:buClr>
            </a:pPr>
            <a:r>
              <a:rPr lang="de-DE" sz="950" dirty="0">
                <a:latin typeface="Calibri" panose="020F0502020204030204" pitchFamily="34" charset="0"/>
                <a:cs typeface="Calibri" panose="020F0502020204030204" pitchFamily="34" charset="0"/>
              </a:rPr>
              <a:t>für AG: </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zur Schaffung von Arbeits- &amp; Ausbildungsplätzen</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zur behinderungsgerechten Ausstattung von Arbeitsplätzen</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bei außergewöhnlichen Belastungen z.B. MLA (Beschäftigungssicherungszuschuss)</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bei Ausbildung von jungen Menschen mit Behinderung</a:t>
            </a:r>
          </a:p>
        </p:txBody>
      </p:sp>
      <p:sp>
        <p:nvSpPr>
          <p:cNvPr id="14" name="Textfeld 13"/>
          <p:cNvSpPr txBox="1"/>
          <p:nvPr/>
        </p:nvSpPr>
        <p:spPr>
          <a:xfrm>
            <a:off x="7308304" y="2932879"/>
            <a:ext cx="1584176" cy="1754326"/>
          </a:xfrm>
          <a:prstGeom prst="rect">
            <a:avLst/>
          </a:prstGeom>
          <a:noFill/>
        </p:spPr>
        <p:txBody>
          <a:bodyPr wrap="square" lIns="0" tIns="0" rIns="0" bIns="0" rtlCol="0" anchor="ctr" anchorCtr="0">
            <a:spAutoFit/>
          </a:bodyPr>
          <a:lstStyle/>
          <a:p>
            <a:pPr marL="180000" indent="-180000" algn="l">
              <a:spcBef>
                <a:spcPts val="0"/>
              </a:spcBef>
              <a:buClr>
                <a:schemeClr val="tx2"/>
              </a:buClr>
            </a:pPr>
            <a:r>
              <a:rPr lang="de-DE" sz="950" dirty="0">
                <a:latin typeface="Calibri" panose="020F0502020204030204" pitchFamily="34" charset="0"/>
                <a:cs typeface="Calibri" panose="020F0502020204030204" pitchFamily="34" charset="0"/>
              </a:rPr>
              <a:t>für AN: </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für techn. Arbeitshilfen</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zum Erreichen des Arbeitsplatzes</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zur </a:t>
            </a:r>
            <a:r>
              <a:rPr lang="de-DE" sz="950" dirty="0" err="1">
                <a:latin typeface="Calibri" panose="020F0502020204030204" pitchFamily="34" charset="0"/>
                <a:cs typeface="Calibri" panose="020F0502020204030204" pitchFamily="34" charset="0"/>
              </a:rPr>
              <a:t>wirtschaftl</a:t>
            </a:r>
            <a:r>
              <a:rPr lang="de-DE" sz="950" dirty="0">
                <a:latin typeface="Calibri" panose="020F0502020204030204" pitchFamily="34" charset="0"/>
                <a:cs typeface="Calibri" panose="020F0502020204030204" pitchFamily="34" charset="0"/>
              </a:rPr>
              <a:t>. Selbständigkeit</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Wohnungshilfen</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Fortbildungsmaßnahmen</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Kosten für notwendige Arbeitsassistenz</a:t>
            </a:r>
          </a:p>
          <a:p>
            <a:pPr marL="180000" indent="-180000" algn="l">
              <a:spcBef>
                <a:spcPts val="0"/>
              </a:spcBef>
              <a:buClr>
                <a:schemeClr val="tx2"/>
              </a:buClr>
              <a:buFont typeface="Arial" pitchFamily="34" charset="0"/>
              <a:buChar char="•"/>
            </a:pPr>
            <a:r>
              <a:rPr lang="de-DE" sz="950" dirty="0">
                <a:latin typeface="Calibri" panose="020F0502020204030204" pitchFamily="34" charset="0"/>
                <a:cs typeface="Calibri" panose="020F0502020204030204" pitchFamily="34" charset="0"/>
              </a:rPr>
              <a:t>für Gebärdensprach- </a:t>
            </a:r>
            <a:r>
              <a:rPr lang="de-DE" sz="950">
                <a:latin typeface="Calibri" panose="020F0502020204030204" pitchFamily="34" charset="0"/>
                <a:cs typeface="Calibri" panose="020F0502020204030204" pitchFamily="34" charset="0"/>
              </a:rPr>
              <a:t>&amp; Schriftdolmetscher</a:t>
            </a:r>
            <a:endParaRPr lang="de-DE" sz="9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5506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latin typeface="Calibri" panose="020F0502020204030204" pitchFamily="34" charset="0"/>
                <a:cs typeface="Calibri" panose="020F0502020204030204" pitchFamily="34" charset="0"/>
              </a:rPr>
              <a:t>Integrationsfachdienst (IFD) </a:t>
            </a:r>
          </a:p>
        </p:txBody>
      </p:sp>
      <p:sp>
        <p:nvSpPr>
          <p:cNvPr id="5" name="Textplatzhalter 4"/>
          <p:cNvSpPr>
            <a:spLocks noGrp="1"/>
          </p:cNvSpPr>
          <p:nvPr>
            <p:ph idx="1"/>
          </p:nvPr>
        </p:nvSpPr>
        <p:spPr bwMode="gray"/>
        <p:txBody>
          <a:bodyPr>
            <a:normAutofit/>
          </a:bodyPr>
          <a:lstStyle/>
          <a:p>
            <a:pPr indent="0">
              <a:spcBef>
                <a:spcPts val="0"/>
              </a:spcBef>
              <a:buNone/>
            </a:pPr>
            <a:r>
              <a:rPr lang="de-DE" sz="1400" dirty="0">
                <a:latin typeface="Calibri" panose="020F0502020204030204" pitchFamily="34" charset="0"/>
                <a:cs typeface="Calibri" panose="020F0502020204030204" pitchFamily="34" charset="0"/>
              </a:rPr>
              <a:t>= </a:t>
            </a:r>
            <a:r>
              <a:rPr lang="de-DE" sz="1400" b="1" dirty="0">
                <a:latin typeface="Calibri" panose="020F0502020204030204" pitchFamily="34" charset="0"/>
                <a:cs typeface="Calibri" panose="020F0502020204030204" pitchFamily="34" charset="0"/>
              </a:rPr>
              <a:t>unabhängige Beratungsstellen</a:t>
            </a:r>
            <a:r>
              <a:rPr lang="de-DE" sz="1400" dirty="0">
                <a:latin typeface="Calibri" panose="020F0502020204030204" pitchFamily="34" charset="0"/>
                <a:cs typeface="Calibri" panose="020F0502020204030204" pitchFamily="34" charset="0"/>
              </a:rPr>
              <a:t>, die im Auftrag des Integrationsamtes, der Agentur für Arbeit und der Rehabilitationsträger arbeiten</a:t>
            </a:r>
          </a:p>
          <a:p>
            <a:pPr indent="0">
              <a:spcBef>
                <a:spcPts val="0"/>
              </a:spcBef>
              <a:buNone/>
            </a:pPr>
            <a:endParaRPr lang="de-DE" sz="1400" dirty="0">
              <a:latin typeface="Calibri" panose="020F0502020204030204" pitchFamily="34" charset="0"/>
              <a:cs typeface="Calibri" panose="020F0502020204030204" pitchFamily="34" charset="0"/>
            </a:endParaRPr>
          </a:p>
          <a:p>
            <a:pPr indent="0">
              <a:spcBef>
                <a:spcPts val="0"/>
              </a:spcBef>
              <a:buNone/>
            </a:pPr>
            <a:r>
              <a:rPr lang="de-DE" sz="1400" dirty="0">
                <a:latin typeface="Calibri" panose="020F0502020204030204" pitchFamily="34" charset="0"/>
                <a:cs typeface="Calibri" panose="020F0502020204030204" pitchFamily="34" charset="0"/>
              </a:rPr>
              <a:t>Ziel: Beratung und Unterstützung von arbeitssuchenden wie beschäftigten behinderten und schwerbehinderten Menschen und deren Arbeitgeber zur Teilhabe am Arbeitsleben</a:t>
            </a:r>
          </a:p>
          <a:p>
            <a:pPr indent="0">
              <a:spcBef>
                <a:spcPts val="0"/>
              </a:spcBef>
              <a:buNone/>
            </a:pPr>
            <a:endParaRPr lang="de-DE" sz="1400" dirty="0">
              <a:latin typeface="Calibri" panose="020F0502020204030204" pitchFamily="34" charset="0"/>
              <a:cs typeface="Calibri" panose="020F0502020204030204" pitchFamily="34" charset="0"/>
            </a:endParaRPr>
          </a:p>
          <a:p>
            <a:pPr indent="0">
              <a:spcBef>
                <a:spcPts val="0"/>
              </a:spcBef>
              <a:buNone/>
            </a:pPr>
            <a:r>
              <a:rPr lang="de-DE" sz="1400" u="sng" dirty="0">
                <a:latin typeface="Calibri" panose="020F0502020204030204" pitchFamily="34" charset="0"/>
                <a:cs typeface="Calibri" panose="020F0502020204030204" pitchFamily="34" charset="0"/>
              </a:rPr>
              <a:t>Aufgaben: </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Psychosoziale Betreuung </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Informieren der Arbeitgeber über Leistungen für Arbeitgeber</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Unterstützung bei der Beantragung von Leistungen</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Ermitteln geeigneter Arbeitsplätze auf dem allgemeinen Arbeitsmarkt</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Vorbereitung schwerbehinderter Menschen auf neue Arbeitsplätze und Begleitung am Arbeitsplatz </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Einschätzung der Fähigkeiten schwerbehinderter Menschen</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Unterstützung der Agentur für Arbeit bei Berufsorientierung und Berufsberatung in Schulen</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Begleitung der betrieblichen Ausbildung schwerbehinderter Jugendlicher </a:t>
            </a:r>
          </a:p>
          <a:p>
            <a:pPr>
              <a:spcBef>
                <a:spcPts val="0"/>
              </a:spcBef>
              <a:buNone/>
            </a:pPr>
            <a:endParaRPr lang="de-DE" sz="800" dirty="0">
              <a:latin typeface="Calibri" panose="020F0502020204030204" pitchFamily="34" charset="0"/>
              <a:cs typeface="Calibri" panose="020F0502020204030204" pitchFamily="34" charset="0"/>
            </a:endParaRPr>
          </a:p>
          <a:p>
            <a:pPr>
              <a:spcBef>
                <a:spcPts val="0"/>
              </a:spcBef>
              <a:buNone/>
            </a:pPr>
            <a:r>
              <a:rPr lang="de-DE" sz="1400" dirty="0">
                <a:latin typeface="Calibri" panose="020F0502020204030204" pitchFamily="34" charset="0"/>
                <a:cs typeface="Calibri" panose="020F0502020204030204" pitchFamily="34" charset="0"/>
              </a:rPr>
              <a:t>Für stark hörgeschädigte und gehörlose Menschen existieren spezielle Integrationsfachdienste!</a:t>
            </a:r>
          </a:p>
          <a:p>
            <a:pPr>
              <a:spcBef>
                <a:spcPts val="0"/>
              </a:spcBef>
              <a:buNone/>
            </a:pPr>
            <a:r>
              <a:rPr lang="de-DE" sz="1400" dirty="0">
                <a:latin typeface="Calibri" panose="020F0502020204030204" pitchFamily="34" charset="0"/>
                <a:cs typeface="Calibri" panose="020F0502020204030204" pitchFamily="34" charset="0"/>
                <a:sym typeface="Wingdings" pitchFamily="2" charset="2"/>
              </a:rPr>
              <a:t> http://www.bvsh.com/index.php?action=einrichtungen</a:t>
            </a:r>
            <a:endParaRPr lang="de-DE" sz="1400" dirty="0">
              <a:latin typeface="Calibri" panose="020F0502020204030204" pitchFamily="34" charset="0"/>
              <a:cs typeface="Calibri" panose="020F0502020204030204" pitchFamily="34" charset="0"/>
            </a:endParaRPr>
          </a:p>
          <a:p>
            <a:pPr>
              <a:buNone/>
            </a:pPr>
            <a:endParaRPr lang="de-DE" sz="1400" dirty="0">
              <a:latin typeface="Calibri" panose="020F0502020204030204" pitchFamily="34" charset="0"/>
              <a:cs typeface="Calibri" panose="020F0502020204030204" pitchFamily="34" charset="0"/>
            </a:endParaRP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25</a:t>
            </a:fld>
            <a:endParaRPr lang="de-DE">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3372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latin typeface="Calibri" panose="020F0502020204030204" pitchFamily="34" charset="0"/>
                <a:cs typeface="Calibri" panose="020F0502020204030204" pitchFamily="34" charset="0"/>
              </a:rPr>
              <a:t>Schwerbehindertenvertretung </a:t>
            </a:r>
          </a:p>
        </p:txBody>
      </p:sp>
      <p:sp>
        <p:nvSpPr>
          <p:cNvPr id="5" name="Textplatzhalter 4"/>
          <p:cNvSpPr>
            <a:spLocks noGrp="1"/>
          </p:cNvSpPr>
          <p:nvPr>
            <p:ph idx="1"/>
          </p:nvPr>
        </p:nvSpPr>
        <p:spPr bwMode="gray"/>
        <p:txBody>
          <a:bodyPr>
            <a:normAutofit/>
          </a:bodyPr>
          <a:lstStyle/>
          <a:p>
            <a:pPr indent="0">
              <a:spcBef>
                <a:spcPts val="0"/>
              </a:spcBef>
              <a:buNone/>
            </a:pPr>
            <a:r>
              <a:rPr lang="de-DE" sz="1400" dirty="0">
                <a:latin typeface="Calibri" panose="020F0502020204030204" pitchFamily="34" charset="0"/>
                <a:cs typeface="Calibri" panose="020F0502020204030204" pitchFamily="34" charset="0"/>
              </a:rPr>
              <a:t>= </a:t>
            </a:r>
            <a:r>
              <a:rPr lang="de-DE" sz="1400" b="1" dirty="0">
                <a:latin typeface="Calibri" panose="020F0502020204030204" pitchFamily="34" charset="0"/>
                <a:cs typeface="Calibri" panose="020F0502020204030204" pitchFamily="34" charset="0"/>
              </a:rPr>
              <a:t>Vertrauensperson für Schwerbehinderte </a:t>
            </a:r>
            <a:r>
              <a:rPr lang="de-DE" sz="1400" dirty="0">
                <a:latin typeface="Calibri" panose="020F0502020204030204" pitchFamily="34" charset="0"/>
                <a:cs typeface="Calibri" panose="020F0502020204030204" pitchFamily="34" charset="0"/>
              </a:rPr>
              <a:t>und Gleichgestellte in Betrieben mit mind. 5 Mitarbeitern mit Behinderung</a:t>
            </a:r>
          </a:p>
          <a:p>
            <a:pPr indent="0">
              <a:spcBef>
                <a:spcPts val="0"/>
              </a:spcBef>
              <a:buNone/>
            </a:pPr>
            <a:endParaRPr lang="de-DE" sz="800" dirty="0">
              <a:latin typeface="Calibri" panose="020F0502020204030204" pitchFamily="34" charset="0"/>
              <a:cs typeface="Calibri" panose="020F0502020204030204" pitchFamily="34" charset="0"/>
            </a:endParaRPr>
          </a:p>
          <a:p>
            <a:pPr indent="0">
              <a:spcBef>
                <a:spcPts val="0"/>
              </a:spcBef>
              <a:buNone/>
            </a:pPr>
            <a:r>
              <a:rPr lang="de-DE" sz="1400" dirty="0">
                <a:latin typeface="Calibri" panose="020F0502020204030204" pitchFamily="34" charset="0"/>
                <a:cs typeface="Calibri" panose="020F0502020204030204" pitchFamily="34" charset="0"/>
              </a:rPr>
              <a:t>Ziel: Eingliederung schwerbehinderter und ihnen gleichgestellter Menschen in Berufsleben, Interessensvertretung sowie Beratung</a:t>
            </a:r>
          </a:p>
          <a:p>
            <a:pPr indent="0">
              <a:spcBef>
                <a:spcPts val="0"/>
              </a:spcBef>
              <a:buNone/>
            </a:pPr>
            <a:endParaRPr lang="de-DE" sz="800" dirty="0">
              <a:latin typeface="Calibri" panose="020F0502020204030204" pitchFamily="34" charset="0"/>
              <a:cs typeface="Calibri" panose="020F0502020204030204" pitchFamily="34" charset="0"/>
            </a:endParaRPr>
          </a:p>
          <a:p>
            <a:pPr indent="0">
              <a:spcBef>
                <a:spcPts val="0"/>
              </a:spcBef>
              <a:buNone/>
            </a:pPr>
            <a:r>
              <a:rPr lang="de-DE" sz="1400" u="sng" dirty="0">
                <a:latin typeface="Calibri" panose="020F0502020204030204" pitchFamily="34" charset="0"/>
                <a:cs typeface="Calibri" panose="020F0502020204030204" pitchFamily="34" charset="0"/>
              </a:rPr>
              <a:t>Aufgaben:</a:t>
            </a:r>
            <a:r>
              <a:rPr lang="de-DE" sz="1400" dirty="0">
                <a:latin typeface="Calibri" panose="020F0502020204030204" pitchFamily="34" charset="0"/>
                <a:cs typeface="Calibri" panose="020F0502020204030204" pitchFamily="34" charset="0"/>
              </a:rPr>
              <a:t> </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Förderung der Eingliederung behinderter Mitarbeiter</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Einhaltung der Gesetze für behinderte Mitarbeiter</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Interessensvertretung</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Beratung und Unterstützung für behinderte Mitarbeiter z.B. bei der Feststellung einer Behinderung oder Schwerbehinderung sowie bei einem Antrag auf Gleichstellung (keine Rechtsauskunft!!)</a:t>
            </a:r>
          </a:p>
          <a:p>
            <a:pPr>
              <a:spcBef>
                <a:spcPts val="0"/>
              </a:spcBef>
              <a:buNone/>
            </a:pPr>
            <a:endParaRPr lang="de-DE" sz="400" dirty="0">
              <a:latin typeface="Calibri" panose="020F0502020204030204" pitchFamily="34" charset="0"/>
              <a:cs typeface="Calibri" panose="020F0502020204030204" pitchFamily="34" charset="0"/>
            </a:endParaRPr>
          </a:p>
          <a:p>
            <a:pPr>
              <a:spcBef>
                <a:spcPts val="0"/>
              </a:spcBef>
              <a:buNone/>
            </a:pPr>
            <a:r>
              <a:rPr lang="de-DE" sz="1400" dirty="0">
                <a:latin typeface="Calibri" panose="020F0502020204030204" pitchFamily="34" charset="0"/>
                <a:cs typeface="Calibri" panose="020F0502020204030204" pitchFamily="34" charset="0"/>
              </a:rPr>
              <a:t>konkret bedeutet das z.B. darauf zu achten, dass</a:t>
            </a:r>
          </a:p>
          <a:p>
            <a:pPr marL="285750" indent="-285750">
              <a:spcBef>
                <a:spcPts val="0"/>
              </a:spcBef>
              <a:buFont typeface="Symbol" panose="05050102010706020507" pitchFamily="18" charset="2"/>
              <a:buChar char="-"/>
            </a:pPr>
            <a:r>
              <a:rPr lang="de-DE" sz="1400" dirty="0">
                <a:latin typeface="Calibri" panose="020F0502020204030204" pitchFamily="34" charset="0"/>
                <a:cs typeface="Calibri" panose="020F0502020204030204" pitchFamily="34" charset="0"/>
              </a:rPr>
              <a:t>die Pflichtquote eingehalten wird</a:t>
            </a:r>
          </a:p>
          <a:p>
            <a:pPr marL="285750" indent="-285750">
              <a:spcBef>
                <a:spcPts val="0"/>
              </a:spcBef>
              <a:buFont typeface="Symbol" panose="05050102010706020507" pitchFamily="18" charset="2"/>
              <a:buChar char="-"/>
            </a:pPr>
            <a:r>
              <a:rPr lang="de-DE" sz="1400" dirty="0">
                <a:latin typeface="Calibri" panose="020F0502020204030204" pitchFamily="34" charset="0"/>
                <a:cs typeface="Calibri" panose="020F0502020204030204" pitchFamily="34" charset="0"/>
              </a:rPr>
              <a:t>die Beschäftigung besonderer Gruppen schwerbehinderter Menschen ermöglicht und gefördert wird</a:t>
            </a:r>
          </a:p>
          <a:p>
            <a:pPr marL="285750" indent="-285750">
              <a:spcBef>
                <a:spcPts val="0"/>
              </a:spcBef>
              <a:buFont typeface="Symbol" panose="05050102010706020507" pitchFamily="18" charset="2"/>
              <a:buChar char="-"/>
            </a:pPr>
            <a:r>
              <a:rPr lang="de-DE" sz="1400" dirty="0">
                <a:latin typeface="Calibri" panose="020F0502020204030204" pitchFamily="34" charset="0"/>
                <a:cs typeface="Calibri" panose="020F0502020204030204" pitchFamily="34" charset="0"/>
              </a:rPr>
              <a:t>die Eignung eines freien Arbeitsplatzes für die Beschäftigung eines schwerbehinderten Menschen geprüft wird</a:t>
            </a:r>
          </a:p>
          <a:p>
            <a:pPr marL="285750" indent="-285750">
              <a:spcBef>
                <a:spcPts val="0"/>
              </a:spcBef>
              <a:buFont typeface="Symbol" panose="05050102010706020507" pitchFamily="18" charset="2"/>
              <a:buChar char="-"/>
            </a:pPr>
            <a:r>
              <a:rPr lang="de-DE" sz="1400" dirty="0">
                <a:latin typeface="Calibri" panose="020F0502020204030204" pitchFamily="34" charset="0"/>
                <a:cs typeface="Calibri" panose="020F0502020204030204" pitchFamily="34" charset="0"/>
              </a:rPr>
              <a:t>das Diskriminierungsverbot beachtet wird …</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26</a:t>
            </a:fld>
            <a:endParaRPr lang="de-DE">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9612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sz="half" idx="1"/>
          </p:nvPr>
        </p:nvSpPr>
        <p:spPr bwMode="gray"/>
        <p:txBody>
          <a:bodyPr>
            <a:normAutofit/>
          </a:bodyPr>
          <a:lstStyle/>
          <a:p>
            <a:pPr indent="0">
              <a:spcBef>
                <a:spcPts val="0"/>
              </a:spcBef>
              <a:buNone/>
            </a:pPr>
            <a:r>
              <a:rPr lang="de-DE" sz="1400" b="1" dirty="0">
                <a:latin typeface="Calibri" panose="020F0502020204030204" pitchFamily="34" charset="0"/>
                <a:cs typeface="Calibri" panose="020F0502020204030204" pitchFamily="34" charset="0"/>
              </a:rPr>
              <a:t>Allgemeine Sozialberatungsstellen</a:t>
            </a:r>
          </a:p>
          <a:p>
            <a:pPr indent="0">
              <a:spcBef>
                <a:spcPts val="0"/>
              </a:spcBef>
              <a:buNone/>
            </a:pPr>
            <a:r>
              <a:rPr lang="de-DE" sz="1400" dirty="0">
                <a:latin typeface="Calibri" panose="020F0502020204030204" pitchFamily="34" charset="0"/>
                <a:cs typeface="Calibri" panose="020F0502020204030204" pitchFamily="34" charset="0"/>
              </a:rPr>
              <a:t>= niederschwellige Anlaufstelle für Menschen mit wirtschaftlichen und/oder persönlichen Problemen</a:t>
            </a:r>
          </a:p>
          <a:p>
            <a:pPr indent="0">
              <a:spcBef>
                <a:spcPts val="0"/>
              </a:spcBef>
              <a:buNone/>
            </a:pPr>
            <a:endParaRPr lang="de-DE" sz="400" dirty="0">
              <a:latin typeface="Calibri" panose="020F0502020204030204" pitchFamily="34" charset="0"/>
              <a:cs typeface="Calibri" panose="020F0502020204030204" pitchFamily="34" charset="0"/>
            </a:endParaRPr>
          </a:p>
          <a:p>
            <a:pPr indent="0">
              <a:spcBef>
                <a:spcPts val="0"/>
              </a:spcBef>
              <a:buNone/>
            </a:pPr>
            <a:r>
              <a:rPr lang="de-DE" sz="1400" dirty="0">
                <a:latin typeface="Calibri" panose="020F0502020204030204" pitchFamily="34" charset="0"/>
                <a:cs typeface="Calibri" panose="020F0502020204030204" pitchFamily="34" charset="0"/>
              </a:rPr>
              <a:t>Das Angebot umfasst u.a.</a:t>
            </a:r>
          </a:p>
          <a:p>
            <a:pPr indent="0">
              <a:spcBef>
                <a:spcPts val="0"/>
              </a:spcBef>
              <a:buNone/>
            </a:pPr>
            <a:endParaRPr lang="de-DE" sz="400" dirty="0">
              <a:latin typeface="Calibri" panose="020F0502020204030204" pitchFamily="34" charset="0"/>
              <a:cs typeface="Calibri" panose="020F0502020204030204" pitchFamily="34" charset="0"/>
            </a:endParaRP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Klärung der individuellen Situation</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Information und Beratung zur materiellen Existenzsicherung</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Beratung in psychosozialen, </a:t>
            </a:r>
            <a:r>
              <a:rPr lang="de-DE" sz="1400" u="sng" dirty="0">
                <a:latin typeface="Calibri" panose="020F0502020204030204" pitchFamily="34" charset="0"/>
                <a:cs typeface="Calibri" panose="020F0502020204030204" pitchFamily="34" charset="0"/>
              </a:rPr>
              <a:t>rechtlichen und wirtschaftlichen Kontexten</a:t>
            </a:r>
          </a:p>
          <a:p>
            <a:pPr marL="285750" indent="-285750">
              <a:spcBef>
                <a:spcPts val="0"/>
              </a:spcBef>
              <a:buFont typeface="Arial" panose="020B0604020202020204" pitchFamily="34" charset="0"/>
              <a:buChar char="•"/>
            </a:pPr>
            <a:r>
              <a:rPr lang="de-DE" sz="1400" u="sng" dirty="0">
                <a:latin typeface="Calibri" panose="020F0502020204030204" pitchFamily="34" charset="0"/>
                <a:cs typeface="Calibri" panose="020F0502020204030204" pitchFamily="34" charset="0"/>
              </a:rPr>
              <a:t>Information zu sozialrechtlichen Ansprüchen</a:t>
            </a:r>
          </a:p>
          <a:p>
            <a:pPr marL="285750" indent="-285750">
              <a:spcBef>
                <a:spcPts val="0"/>
              </a:spcBef>
              <a:buFont typeface="Arial" panose="020B0604020202020204" pitchFamily="34" charset="0"/>
              <a:buChar char="•"/>
            </a:pPr>
            <a:r>
              <a:rPr lang="de-DE" sz="1400" u="sng" dirty="0">
                <a:latin typeface="Calibri" panose="020F0502020204030204" pitchFamily="34" charset="0"/>
                <a:cs typeface="Calibri" panose="020F0502020204030204" pitchFamily="34" charset="0"/>
              </a:rPr>
              <a:t>Unterstützung und Beratung im Umgang mit Behörden</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Unterstützung beim Erhalt oder der Wiedergewinnung von Gesundheit</a:t>
            </a:r>
          </a:p>
          <a:p>
            <a:pPr marL="285750" indent="-285750">
              <a:spcBef>
                <a:spcPts val="0"/>
              </a:spcBef>
              <a:buFont typeface="Arial" panose="020B0604020202020204" pitchFamily="34" charset="0"/>
              <a:buChar char="•"/>
            </a:pPr>
            <a:r>
              <a:rPr lang="de-DE" sz="1400" dirty="0">
                <a:latin typeface="Calibri" panose="020F0502020204030204" pitchFamily="34" charset="0"/>
                <a:cs typeface="Calibri" panose="020F0502020204030204" pitchFamily="34" charset="0"/>
              </a:rPr>
              <a:t>Vermittlung zu weiterführenden Fachdiensten</a:t>
            </a:r>
          </a:p>
          <a:p>
            <a:pPr>
              <a:spcBef>
                <a:spcPts val="0"/>
              </a:spcBef>
              <a:buNone/>
            </a:pPr>
            <a:endParaRPr lang="de-DE" sz="800" dirty="0">
              <a:latin typeface="Calibri" panose="020F0502020204030204" pitchFamily="34" charset="0"/>
              <a:cs typeface="Calibri" panose="020F0502020204030204" pitchFamily="34" charset="0"/>
            </a:endParaRPr>
          </a:p>
        </p:txBody>
      </p:sp>
      <p:sp>
        <p:nvSpPr>
          <p:cNvPr id="18" name="Fußzeilenplatzhalter 17"/>
          <p:cNvSpPr>
            <a:spLocks noGrp="1"/>
          </p:cNvSpPr>
          <p:nvPr>
            <p:ph type="ftr" sz="quarter" idx="3"/>
          </p:nvPr>
        </p:nvSpPr>
        <p:spPr bwMode="gray"/>
        <p:txBody>
          <a:bodyPr/>
          <a:lstStyle/>
          <a:p>
            <a:r>
              <a:rPr lang="de-DE" altLang="de-DE">
                <a:latin typeface="Calibri" panose="020F0502020204030204" pitchFamily="34" charset="0"/>
                <a:cs typeface="Calibri" panose="020F0502020204030204" pitchFamily="34" charset="0"/>
              </a:rPr>
              <a:t>Vorstellung HELIOS Kliniken</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27</a:t>
            </a:fld>
            <a:endParaRPr lang="de-DE">
              <a:latin typeface="Calibri" panose="020F0502020204030204" pitchFamily="34" charset="0"/>
              <a:cs typeface="Calibri" panose="020F0502020204030204" pitchFamily="34" charset="0"/>
            </a:endParaRPr>
          </a:p>
        </p:txBody>
      </p:sp>
      <p:sp>
        <p:nvSpPr>
          <p:cNvPr id="6" name="Titel 5"/>
          <p:cNvSpPr>
            <a:spLocks noGrp="1"/>
          </p:cNvSpPr>
          <p:nvPr>
            <p:ph type="title"/>
          </p:nvPr>
        </p:nvSpPr>
        <p:spPr/>
        <p:txBody>
          <a:bodyPr/>
          <a:lstStyle/>
          <a:p>
            <a:r>
              <a:rPr lang="de-DE" dirty="0">
                <a:latin typeface="Calibri" panose="020F0502020204030204" pitchFamily="34" charset="0"/>
                <a:cs typeface="Calibri" panose="020F0502020204030204" pitchFamily="34" charset="0"/>
              </a:rPr>
              <a:t>Beratungsstellen </a:t>
            </a:r>
          </a:p>
        </p:txBody>
      </p:sp>
      <p:sp>
        <p:nvSpPr>
          <p:cNvPr id="7" name="Textplatzhalter 4"/>
          <p:cNvSpPr txBox="1">
            <a:spLocks/>
          </p:cNvSpPr>
          <p:nvPr/>
        </p:nvSpPr>
        <p:spPr bwMode="gray">
          <a:xfrm>
            <a:off x="4932040" y="1131590"/>
            <a:ext cx="3852108" cy="2204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180000" marR="0" lvl="0" algn="l" defTabSz="914400" latinLnBrk="0">
              <a:lnSpc>
                <a:spcPct val="80000"/>
              </a:lnSpc>
              <a:spcBef>
                <a:spcPts val="0"/>
              </a:spcBef>
              <a:spcAft>
                <a:spcPts val="450"/>
              </a:spcAft>
              <a:buClr>
                <a:schemeClr val="tx2"/>
              </a:buClr>
              <a:buSzTx/>
              <a:tabLst/>
              <a:defRPr/>
            </a:pPr>
            <a:r>
              <a:rPr lang="de-DE" sz="1300" b="1" dirty="0">
                <a:latin typeface="Calibri" panose="020F0502020204030204" pitchFamily="34" charset="0"/>
                <a:ea typeface="+mn-ea"/>
                <a:cs typeface="Calibri" panose="020F0502020204030204" pitchFamily="34" charset="0"/>
              </a:rPr>
              <a:t>Sozialverbände z.B. </a:t>
            </a:r>
            <a:r>
              <a:rPr lang="de-DE" sz="1300" b="1" dirty="0" err="1">
                <a:latin typeface="Calibri" panose="020F0502020204030204" pitchFamily="34" charset="0"/>
                <a:ea typeface="+mn-ea"/>
                <a:cs typeface="Calibri" panose="020F0502020204030204" pitchFamily="34" charset="0"/>
              </a:rPr>
              <a:t>VdK</a:t>
            </a:r>
            <a:endParaRPr lang="de-DE" sz="1300" b="1" dirty="0">
              <a:latin typeface="Calibri" panose="020F0502020204030204" pitchFamily="34" charset="0"/>
              <a:ea typeface="+mn-ea"/>
              <a:cs typeface="Calibri" panose="020F0502020204030204" pitchFamily="34" charset="0"/>
            </a:endParaRPr>
          </a:p>
          <a:p>
            <a:pPr marL="465750" marR="0" lvl="0" indent="-285750" algn="l" defTabSz="914400" latinLnBrk="0">
              <a:lnSpc>
                <a:spcPct val="80000"/>
              </a:lnSpc>
              <a:spcBef>
                <a:spcPts val="0"/>
              </a:spcBef>
              <a:spcAft>
                <a:spcPts val="450"/>
              </a:spcAft>
              <a:buClr>
                <a:schemeClr val="tx2"/>
              </a:buClr>
              <a:buSzTx/>
              <a:buFont typeface="Arial" panose="020B0604020202020204" pitchFamily="34" charset="0"/>
              <a:buChar char="•"/>
              <a:tabLst/>
              <a:defRPr/>
            </a:pPr>
            <a:r>
              <a:rPr lang="de-DE" sz="1300" dirty="0">
                <a:latin typeface="Calibri" panose="020F0502020204030204" pitchFamily="34" charset="0"/>
                <a:ea typeface="+mn-ea"/>
                <a:cs typeface="Calibri" panose="020F0502020204030204" pitchFamily="34" charset="0"/>
              </a:rPr>
              <a:t>bietet Beratung in sozialrechtlichen Fragen, v.a. Hilfestellung bei</a:t>
            </a:r>
          </a:p>
          <a:p>
            <a:pPr marL="465750" marR="0" lvl="0" indent="-285750" algn="l" defTabSz="914400" latinLnBrk="0">
              <a:lnSpc>
                <a:spcPct val="80000"/>
              </a:lnSpc>
              <a:spcBef>
                <a:spcPts val="0"/>
              </a:spcBef>
              <a:spcAft>
                <a:spcPts val="450"/>
              </a:spcAft>
              <a:buClr>
                <a:schemeClr val="tx2"/>
              </a:buClr>
              <a:buSzTx/>
              <a:buFont typeface="Arial" panose="020B0604020202020204" pitchFamily="34" charset="0"/>
              <a:buChar char="•"/>
              <a:tabLst/>
              <a:defRPr/>
            </a:pPr>
            <a:r>
              <a:rPr lang="de-DE" sz="1300" dirty="0">
                <a:latin typeface="Calibri" panose="020F0502020204030204" pitchFamily="34" charset="0"/>
                <a:ea typeface="+mn-ea"/>
                <a:cs typeface="Calibri" panose="020F0502020204030204" pitchFamily="34" charset="0"/>
              </a:rPr>
              <a:t> Anträgen</a:t>
            </a:r>
          </a:p>
          <a:p>
            <a:pPr marL="465750" marR="0" lvl="0" indent="-285750" algn="l" defTabSz="914400" latinLnBrk="0">
              <a:lnSpc>
                <a:spcPct val="80000"/>
              </a:lnSpc>
              <a:spcBef>
                <a:spcPts val="0"/>
              </a:spcBef>
              <a:spcAft>
                <a:spcPts val="450"/>
              </a:spcAft>
              <a:buClr>
                <a:schemeClr val="tx2"/>
              </a:buClr>
              <a:buSzTx/>
              <a:buFont typeface="Arial" panose="020B0604020202020204" pitchFamily="34" charset="0"/>
              <a:buChar char="•"/>
              <a:tabLst/>
              <a:defRPr/>
            </a:pPr>
            <a:r>
              <a:rPr lang="de-DE" sz="1300" dirty="0">
                <a:latin typeface="Calibri" panose="020F0502020204030204" pitchFamily="34" charset="0"/>
                <a:ea typeface="+mn-ea"/>
                <a:cs typeface="Calibri" panose="020F0502020204030204" pitchFamily="34" charset="0"/>
              </a:rPr>
              <a:t> Widersprüchen</a:t>
            </a:r>
          </a:p>
          <a:p>
            <a:pPr marL="465750" marR="0" lvl="0" indent="-285750" algn="l" defTabSz="914400" latinLnBrk="0">
              <a:lnSpc>
                <a:spcPct val="80000"/>
              </a:lnSpc>
              <a:spcBef>
                <a:spcPts val="0"/>
              </a:spcBef>
              <a:spcAft>
                <a:spcPts val="450"/>
              </a:spcAft>
              <a:buClr>
                <a:schemeClr val="tx2"/>
              </a:buClr>
              <a:buSzTx/>
              <a:buFont typeface="Arial" panose="020B0604020202020204" pitchFamily="34" charset="0"/>
              <a:buChar char="•"/>
              <a:tabLst/>
              <a:defRPr/>
            </a:pPr>
            <a:r>
              <a:rPr lang="de-DE" sz="1300" dirty="0">
                <a:latin typeface="Calibri" panose="020F0502020204030204" pitchFamily="34" charset="0"/>
                <a:ea typeface="+mn-ea"/>
                <a:cs typeface="Calibri" panose="020F0502020204030204" pitchFamily="34" charset="0"/>
              </a:rPr>
              <a:t> Klagen am Sozialgericht</a:t>
            </a:r>
          </a:p>
          <a:p>
            <a:pPr marL="180000" marR="0" lvl="0" indent="0" algn="l" defTabSz="914400" rtl="0" eaLnBrk="0" fontAlgn="base" latinLnBrk="0" hangingPunct="0">
              <a:lnSpc>
                <a:spcPct val="100000"/>
              </a:lnSpc>
              <a:spcBef>
                <a:spcPts val="0"/>
              </a:spcBef>
              <a:spcAft>
                <a:spcPct val="0"/>
              </a:spcAft>
              <a:buClr>
                <a:schemeClr val="tx2"/>
              </a:buClr>
              <a:buSzTx/>
              <a:tabLst/>
              <a:defRPr/>
            </a:pPr>
            <a:endParaRPr kumimoji="0" lang="de-DE" sz="1400" i="0" u="none" strike="noStrike" kern="0" cap="none" spc="0" normalizeH="0" dirty="0">
              <a:ln>
                <a:noFill/>
              </a:ln>
              <a:solidFill>
                <a:schemeClr val="tx1"/>
              </a:solidFill>
              <a:effectLst/>
              <a:uLnTx/>
              <a:uFillTx/>
              <a:latin typeface="Calibri" panose="020F0502020204030204" pitchFamily="34" charset="0"/>
              <a:ea typeface="ＭＳ Ｐゴシック" pitchFamily="28" charset="-128"/>
              <a:cs typeface="Calibri" panose="020F0502020204030204" pitchFamily="34" charset="0"/>
            </a:endParaRPr>
          </a:p>
          <a:p>
            <a:pPr marL="180000" marR="0" lvl="0" indent="0" algn="l" defTabSz="914400" rtl="0" eaLnBrk="0" fontAlgn="base" latinLnBrk="0" hangingPunct="0">
              <a:lnSpc>
                <a:spcPct val="100000"/>
              </a:lnSpc>
              <a:spcBef>
                <a:spcPts val="0"/>
              </a:spcBef>
              <a:spcAft>
                <a:spcPct val="0"/>
              </a:spcAft>
              <a:buClr>
                <a:schemeClr val="tx2"/>
              </a:buClr>
              <a:buSzTx/>
              <a:tabLst/>
              <a:defRPr/>
            </a:pPr>
            <a:r>
              <a:rPr lang="de-DE" sz="1300" u="sng" dirty="0">
                <a:latin typeface="Calibri" panose="020F0502020204030204" pitchFamily="34" charset="0"/>
                <a:ea typeface="+mn-ea"/>
                <a:cs typeface="Calibri" panose="020F0502020204030204" pitchFamily="34" charset="0"/>
              </a:rPr>
              <a:t>Mitgliedschaft erforderlich!</a:t>
            </a:r>
          </a:p>
          <a:p>
            <a:pPr marL="180000" marR="0" lvl="0" indent="0" algn="l" defTabSz="914400" rtl="0" eaLnBrk="0" fontAlgn="base" latinLnBrk="0" hangingPunct="0">
              <a:lnSpc>
                <a:spcPct val="100000"/>
              </a:lnSpc>
              <a:spcBef>
                <a:spcPts val="0"/>
              </a:spcBef>
              <a:spcAft>
                <a:spcPct val="0"/>
              </a:spcAft>
              <a:buClr>
                <a:schemeClr val="tx2"/>
              </a:buClr>
              <a:buSzTx/>
              <a:buFont typeface="Arial" pitchFamily="34" charset="0"/>
              <a:buChar char="•"/>
              <a:tabLst/>
              <a:defRPr/>
            </a:pPr>
            <a:endParaRPr kumimoji="0" lang="de-DE" sz="1400" i="0" u="none" strike="noStrike" kern="0" cap="none" spc="0" normalizeH="0" noProof="0" dirty="0">
              <a:ln>
                <a:noFill/>
              </a:ln>
              <a:solidFill>
                <a:schemeClr val="tx1"/>
              </a:solidFill>
              <a:effectLst/>
              <a:uLnTx/>
              <a:uFillTx/>
              <a:latin typeface="Calibri" panose="020F0502020204030204" pitchFamily="34" charset="0"/>
              <a:ea typeface="ＭＳ Ｐゴシック" pitchFamily="28" charset="-128"/>
              <a:cs typeface="Calibri" panose="020F0502020204030204" pitchFamily="34" charset="0"/>
            </a:endParaRPr>
          </a:p>
          <a:p>
            <a:pPr marL="180000" marR="0" lvl="0" indent="0" algn="l" defTabSz="914400" rtl="0" eaLnBrk="0" fontAlgn="base" latinLnBrk="0" hangingPunct="0">
              <a:lnSpc>
                <a:spcPct val="100000"/>
              </a:lnSpc>
              <a:spcBef>
                <a:spcPts val="0"/>
              </a:spcBef>
              <a:spcAft>
                <a:spcPct val="0"/>
              </a:spcAft>
              <a:buClr>
                <a:schemeClr val="tx2"/>
              </a:buClr>
              <a:buSzTx/>
              <a:buFont typeface="Arial" pitchFamily="34" charset="0"/>
              <a:buNone/>
              <a:tabLst/>
              <a:defRPr/>
            </a:pPr>
            <a:endParaRPr kumimoji="0" lang="de-DE" sz="1400" i="0" u="none" strike="noStrike" kern="0" cap="none" spc="0" normalizeH="0" baseline="0" noProof="0" dirty="0">
              <a:ln>
                <a:noFill/>
              </a:ln>
              <a:solidFill>
                <a:schemeClr val="tx1"/>
              </a:solidFill>
              <a:effectLst/>
              <a:uLnTx/>
              <a:uFillTx/>
              <a:latin typeface="Calibri" panose="020F0502020204030204" pitchFamily="34" charset="0"/>
              <a:ea typeface="ＭＳ Ｐゴシック" pitchFamily="28" charset="-128"/>
              <a:cs typeface="Calibri" panose="020F0502020204030204" pitchFamily="34" charset="0"/>
            </a:endParaRPr>
          </a:p>
        </p:txBody>
      </p:sp>
    </p:spTree>
    <p:extLst>
      <p:ext uri="{BB962C8B-B14F-4D97-AF65-F5344CB8AC3E}">
        <p14:creationId xmlns:p14="http://schemas.microsoft.com/office/powerpoint/2010/main" val="4291732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bwMode="gray">
          <a:xfrm>
            <a:off x="722312" y="2931790"/>
            <a:ext cx="7882135" cy="1395735"/>
          </a:xfrm>
        </p:spPr>
        <p:txBody>
          <a:bodyPr>
            <a:normAutofit/>
          </a:bodyPr>
          <a:lstStyle/>
          <a:p>
            <a:r>
              <a:rPr lang="fr-FR" b="0" dirty="0" err="1">
                <a:latin typeface="Calibri" panose="020F0502020204030204" pitchFamily="34" charset="0"/>
                <a:cs typeface="Calibri" panose="020F0502020204030204" pitchFamily="34" charset="0"/>
              </a:rPr>
              <a:t>Kostenträger</a:t>
            </a:r>
            <a:r>
              <a:rPr lang="fr-FR" b="0" dirty="0">
                <a:latin typeface="Calibri" panose="020F0502020204030204" pitchFamily="34" charset="0"/>
                <a:cs typeface="Calibri" panose="020F0502020204030204" pitchFamily="34" charset="0"/>
              </a:rPr>
              <a:t> FÜR </a:t>
            </a:r>
            <a:r>
              <a:rPr lang="fr-FR" b="0" dirty="0" err="1">
                <a:latin typeface="Calibri" panose="020F0502020204030204" pitchFamily="34" charset="0"/>
                <a:cs typeface="Calibri" panose="020F0502020204030204" pitchFamily="34" charset="0"/>
              </a:rPr>
              <a:t>REhamaßnahmen</a:t>
            </a:r>
            <a:r>
              <a:rPr lang="fr-FR" b="0" dirty="0">
                <a:latin typeface="Calibri" panose="020F0502020204030204" pitchFamily="34" charset="0"/>
                <a:cs typeface="Calibri" panose="020F0502020204030204" pitchFamily="34" charset="0"/>
              </a:rPr>
              <a:t> / </a:t>
            </a:r>
            <a:r>
              <a:rPr lang="fr-FR" b="0" dirty="0" err="1">
                <a:latin typeface="Calibri" panose="020F0502020204030204" pitchFamily="34" charset="0"/>
                <a:cs typeface="Calibri" panose="020F0502020204030204" pitchFamily="34" charset="0"/>
              </a:rPr>
              <a:t>Hilfsmittel</a:t>
            </a:r>
            <a:endParaRPr lang="fr-FR" b="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6309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fontScale="90000"/>
          </a:bodyPr>
          <a:lstStyle/>
          <a:p>
            <a:r>
              <a:rPr lang="de-DE" dirty="0">
                <a:latin typeface="Calibri" panose="020F0502020204030204" pitchFamily="34" charset="0"/>
                <a:cs typeface="Calibri" panose="020F0502020204030204" pitchFamily="34" charset="0"/>
              </a:rPr>
              <a:t>Überblick mögliche Rehabilitations- bzw. Kostenträger</a:t>
            </a:r>
          </a:p>
        </p:txBody>
      </p:sp>
      <p:sp>
        <p:nvSpPr>
          <p:cNvPr id="5" name="Textplatzhalter 4"/>
          <p:cNvSpPr>
            <a:spLocks noGrp="1"/>
          </p:cNvSpPr>
          <p:nvPr>
            <p:ph idx="1"/>
          </p:nvPr>
        </p:nvSpPr>
        <p:spPr bwMode="gray"/>
        <p:txBody>
          <a:bodyPr/>
          <a:lstStyle/>
          <a:p>
            <a:r>
              <a:rPr lang="de-DE" dirty="0">
                <a:solidFill>
                  <a:srgbClr val="0070C0"/>
                </a:solidFill>
                <a:latin typeface="Calibri" panose="020F0502020204030204" pitchFamily="34" charset="0"/>
                <a:cs typeface="Calibri" panose="020F0502020204030204" pitchFamily="34" charset="0"/>
              </a:rPr>
              <a:t>Gesetzliche Rentenversicherung</a:t>
            </a:r>
          </a:p>
          <a:p>
            <a:r>
              <a:rPr lang="de-DE" dirty="0">
                <a:solidFill>
                  <a:srgbClr val="0070C0"/>
                </a:solidFill>
                <a:latin typeface="Calibri" panose="020F0502020204030204" pitchFamily="34" charset="0"/>
                <a:cs typeface="Calibri" panose="020F0502020204030204" pitchFamily="34" charset="0"/>
              </a:rPr>
              <a:t>Gesetzliche Krankenkassen</a:t>
            </a:r>
          </a:p>
          <a:p>
            <a:r>
              <a:rPr lang="de-DE" dirty="0">
                <a:solidFill>
                  <a:srgbClr val="0070C0"/>
                </a:solidFill>
                <a:latin typeface="Calibri" panose="020F0502020204030204" pitchFamily="34" charset="0"/>
                <a:cs typeface="Calibri" panose="020F0502020204030204" pitchFamily="34" charset="0"/>
              </a:rPr>
              <a:t>Bundesagentur für Arbeit</a:t>
            </a:r>
          </a:p>
          <a:p>
            <a:r>
              <a:rPr lang="de-DE" dirty="0">
                <a:solidFill>
                  <a:srgbClr val="0070C0"/>
                </a:solidFill>
                <a:latin typeface="Calibri" panose="020F0502020204030204" pitchFamily="34" charset="0"/>
                <a:cs typeface="Calibri" panose="020F0502020204030204" pitchFamily="34" charset="0"/>
              </a:rPr>
              <a:t>Gesetzliche Unfallversicherung </a:t>
            </a:r>
          </a:p>
          <a:p>
            <a:r>
              <a:rPr lang="de-DE" sz="1400" dirty="0">
                <a:latin typeface="Calibri" panose="020F0502020204030204" pitchFamily="34" charset="0"/>
                <a:cs typeface="Calibri" panose="020F0502020204030204" pitchFamily="34" charset="0"/>
              </a:rPr>
              <a:t>Sozialhilfe (Sozialämter)</a:t>
            </a:r>
          </a:p>
          <a:p>
            <a:r>
              <a:rPr lang="de-DE" sz="1400" dirty="0">
                <a:latin typeface="Calibri" panose="020F0502020204030204" pitchFamily="34" charset="0"/>
                <a:cs typeface="Calibri" panose="020F0502020204030204" pitchFamily="34" charset="0"/>
              </a:rPr>
              <a:t>Jugendhilfeträger</a:t>
            </a:r>
          </a:p>
          <a:p>
            <a:r>
              <a:rPr lang="de-DE" sz="1400" dirty="0">
                <a:latin typeface="Calibri" panose="020F0502020204030204" pitchFamily="34" charset="0"/>
                <a:cs typeface="Calibri" panose="020F0502020204030204" pitchFamily="34" charset="0"/>
              </a:rPr>
              <a:t>Versorgungsämter (Kriegsopferversorgung)</a:t>
            </a:r>
          </a:p>
          <a:p>
            <a:endParaRPr lang="de-DE" sz="1400" dirty="0">
              <a:latin typeface="Calibri" panose="020F0502020204030204" pitchFamily="34" charset="0"/>
              <a:cs typeface="Calibri" panose="020F0502020204030204" pitchFamily="34" charset="0"/>
            </a:endParaRPr>
          </a:p>
          <a:p>
            <a:r>
              <a:rPr lang="de-DE" sz="1400" dirty="0">
                <a:latin typeface="Calibri" panose="020F0502020204030204" pitchFamily="34" charset="0"/>
                <a:cs typeface="Calibri" panose="020F0502020204030204" pitchFamily="34" charset="0"/>
              </a:rPr>
              <a:t>Zusätzlich: Beamtenversorgung, ggf. private Krankenversicherung, Haftpflichtversicherung (eines Unfallverursachers)</a:t>
            </a:r>
          </a:p>
        </p:txBody>
      </p:sp>
      <p:sp>
        <p:nvSpPr>
          <p:cNvPr id="18" name="Fußzeilenplatzhalter 17"/>
          <p:cNvSpPr>
            <a:spLocks noGrp="1"/>
          </p:cNvSpPr>
          <p:nvPr>
            <p:ph type="ftr" sz="quarter" idx="3"/>
          </p:nvPr>
        </p:nvSpPr>
        <p:spPr bwMode="gray"/>
        <p:txBody>
          <a:bodyPr/>
          <a:lstStyle/>
          <a:p>
            <a:r>
              <a:rPr lang="de-DE" altLang="de-DE">
                <a:latin typeface="Calibri" panose="020F0502020204030204" pitchFamily="34" charset="0"/>
                <a:cs typeface="Calibri" panose="020F0502020204030204" pitchFamily="34" charset="0"/>
              </a:rPr>
              <a:t>Vorstellung HELIOS Kliniken</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29</a:t>
            </a:fld>
            <a:endParaRPr lang="de-D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943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b="1" dirty="0"/>
              <a:t>Entgeltfortzahlung im Krankheitsfall</a:t>
            </a:r>
          </a:p>
        </p:txBody>
      </p:sp>
      <p:sp>
        <p:nvSpPr>
          <p:cNvPr id="2" name="Inhaltsplatzhalter 1"/>
          <p:cNvSpPr>
            <a:spLocks noGrp="1"/>
          </p:cNvSpPr>
          <p:nvPr>
            <p:ph idx="1"/>
          </p:nvPr>
        </p:nvSpPr>
        <p:spPr>
          <a:xfrm>
            <a:off x="529937" y="3066418"/>
            <a:ext cx="8178683" cy="1694819"/>
          </a:xfrm>
        </p:spPr>
        <p:txBody>
          <a:bodyPr/>
          <a:lstStyle/>
          <a:p>
            <a:pPr marL="285750" indent="-285750">
              <a:buFont typeface="Arial" panose="020B0604020202020204" pitchFamily="34" charset="0"/>
              <a:buChar char="•"/>
            </a:pPr>
            <a:r>
              <a:rPr lang="de-DE" sz="1400" dirty="0"/>
              <a:t>wenn Sie krank sind und nicht arbeiten können</a:t>
            </a:r>
          </a:p>
          <a:p>
            <a:pPr marL="285750" indent="-285750">
              <a:buFont typeface="Arial" panose="020B0604020202020204" pitchFamily="34" charset="0"/>
              <a:buChar char="•"/>
            </a:pPr>
            <a:r>
              <a:rPr lang="de-DE" sz="1400" dirty="0"/>
              <a:t>zahlt Ihr Arbeitgeber bis zu </a:t>
            </a:r>
            <a:r>
              <a:rPr lang="de-DE" sz="1400" u="sng" dirty="0"/>
              <a:t>sechs Wochen </a:t>
            </a:r>
            <a:r>
              <a:rPr lang="de-DE" sz="1400" dirty="0"/>
              <a:t>Ihr Gehalt weiter</a:t>
            </a:r>
          </a:p>
          <a:p>
            <a:pPr marL="285750" indent="-285750">
              <a:buFont typeface="Arial" panose="020B0604020202020204" pitchFamily="34" charset="0"/>
              <a:buChar char="•"/>
            </a:pPr>
            <a:r>
              <a:rPr lang="de-DE" sz="1400" dirty="0"/>
              <a:t>und zwar in voller Höhe</a:t>
            </a:r>
          </a:p>
          <a:p>
            <a:pPr marL="285750" indent="-285750">
              <a:buFont typeface="Arial" panose="020B0604020202020204" pitchFamily="34" charset="0"/>
              <a:buChar char="•"/>
            </a:pPr>
            <a:r>
              <a:rPr lang="de-DE" sz="1400" dirty="0"/>
              <a:t>aber nur, wenn Sie mindestens vier Wochen vorher dort beschäftigt waren.</a:t>
            </a:r>
          </a:p>
          <a:p>
            <a:endParaRPr lang="de-DE" dirty="0"/>
          </a:p>
        </p:txBody>
      </p:sp>
      <p:sp>
        <p:nvSpPr>
          <p:cNvPr id="5" name="Datumsplatzhalter 4"/>
          <p:cNvSpPr>
            <a:spLocks noGrp="1"/>
          </p:cNvSpPr>
          <p:nvPr>
            <p:ph type="dt" sz="half" idx="2"/>
          </p:nvPr>
        </p:nvSpPr>
        <p:spPr/>
        <p:txBody>
          <a:bodyPr/>
          <a:lstStyle/>
          <a:p>
            <a:fld id="{D51A804F-69D1-4106-920B-45B3AD59B285}"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3</a:t>
            </a:fld>
            <a:endParaRPr lang="de-DE"/>
          </a:p>
        </p:txBody>
      </p:sp>
      <p:sp>
        <p:nvSpPr>
          <p:cNvPr id="4" name="Pfeil nach rechts 3"/>
          <p:cNvSpPr/>
          <p:nvPr/>
        </p:nvSpPr>
        <p:spPr bwMode="auto">
          <a:xfrm>
            <a:off x="710738" y="1039638"/>
            <a:ext cx="4775662" cy="1930266"/>
          </a:xfrm>
          <a:prstGeom prst="rightArrow">
            <a:avLst/>
          </a:prstGeom>
          <a:solidFill>
            <a:srgbClr val="4CBBE9"/>
          </a:solidFill>
          <a:ln w="9525" cap="flat" cmpd="sng" algn="ctr">
            <a:solidFill>
              <a:srgbClr val="4CBBE9"/>
            </a:solidFill>
            <a:prstDash val="solid"/>
            <a:round/>
            <a:headEnd type="none" w="med" len="med"/>
            <a:tailEnd type="none" w="med" len="med"/>
          </a:ln>
          <a:effectLst/>
        </p:spPr>
        <p:txBody>
          <a:bodyPr vert="horz" wrap="none" lIns="35100" tIns="34290" rIns="35100" bIns="34290" numCol="1" rtlCol="0" anchor="ctr" anchorCtr="0" compatLnSpc="1">
            <a:prstTxWarp prst="textNoShape">
              <a:avLst/>
            </a:prstTxWarp>
          </a:bodyPr>
          <a:lstStyle/>
          <a:p>
            <a:pPr defTabSz="685800" eaLnBrk="0" hangingPunct="0"/>
            <a:r>
              <a:rPr lang="de-DE" sz="1800" b="1" dirty="0">
                <a:latin typeface="+mn-lt"/>
                <a:ea typeface="MS PGothic" pitchFamily="34" charset="-128"/>
              </a:rPr>
              <a:t>Lohn-/Entgeltfortzahlung</a:t>
            </a:r>
          </a:p>
        </p:txBody>
      </p:sp>
      <p:sp>
        <p:nvSpPr>
          <p:cNvPr id="12" name="Ellipse 11"/>
          <p:cNvSpPr/>
          <p:nvPr/>
        </p:nvSpPr>
        <p:spPr bwMode="auto">
          <a:xfrm>
            <a:off x="5598623" y="1318235"/>
            <a:ext cx="2069869" cy="1373072"/>
          </a:xfrm>
          <a:prstGeom prst="ellipse">
            <a:avLst/>
          </a:prstGeom>
          <a:solidFill>
            <a:srgbClr val="3BFBDB"/>
          </a:solidFill>
          <a:ln w="9525" cap="flat" cmpd="sng" algn="ctr">
            <a:solidFill>
              <a:srgbClr val="4CBBE9"/>
            </a:solidFill>
            <a:prstDash val="solid"/>
            <a:round/>
            <a:headEnd type="none" w="med" len="med"/>
            <a:tailEnd type="none" w="med" len="med"/>
          </a:ln>
          <a:effectLst/>
        </p:spPr>
        <p:txBody>
          <a:bodyPr vert="horz" wrap="none" lIns="35100" tIns="34290" rIns="35100" bIns="34290" numCol="1" rtlCol="0" anchor="ctr" anchorCtr="0" compatLnSpc="1">
            <a:prstTxWarp prst="textNoShape">
              <a:avLst/>
            </a:prstTxWarp>
          </a:bodyPr>
          <a:lstStyle/>
          <a:p>
            <a:pPr defTabSz="685800" eaLnBrk="0" hangingPunct="0"/>
            <a:r>
              <a:rPr lang="de-DE" sz="1800" b="1" dirty="0">
                <a:latin typeface="+mn-lt"/>
                <a:ea typeface="MS PGothic" pitchFamily="34" charset="-128"/>
              </a:rPr>
              <a:t>Krankengeld</a:t>
            </a:r>
          </a:p>
        </p:txBody>
      </p:sp>
    </p:spTree>
    <p:extLst>
      <p:ext uri="{BB962C8B-B14F-4D97-AF65-F5344CB8AC3E}">
        <p14:creationId xmlns:p14="http://schemas.microsoft.com/office/powerpoint/2010/main" val="3131478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latin typeface="Calibri" panose="020F0502020204030204" pitchFamily="34" charset="0"/>
                <a:cs typeface="Calibri" panose="020F0502020204030204" pitchFamily="34" charset="0"/>
              </a:rPr>
              <a:t>Kostenträger für </a:t>
            </a:r>
            <a:r>
              <a:rPr lang="de-DE" b="1" dirty="0">
                <a:latin typeface="Calibri" panose="020F0502020204030204" pitchFamily="34" charset="0"/>
                <a:cs typeface="Calibri" panose="020F0502020204030204" pitchFamily="34" charset="0"/>
              </a:rPr>
              <a:t>medizinische</a:t>
            </a:r>
            <a:r>
              <a:rPr lang="de-DE" dirty="0">
                <a:latin typeface="Calibri" panose="020F0502020204030204" pitchFamily="34" charset="0"/>
                <a:cs typeface="Calibri" panose="020F0502020204030204" pitchFamily="34" charset="0"/>
              </a:rPr>
              <a:t> Rehabilitation</a:t>
            </a:r>
          </a:p>
        </p:txBody>
      </p:sp>
      <p:sp>
        <p:nvSpPr>
          <p:cNvPr id="5" name="Textplatzhalter 4"/>
          <p:cNvSpPr>
            <a:spLocks noGrp="1"/>
          </p:cNvSpPr>
          <p:nvPr>
            <p:ph idx="1"/>
          </p:nvPr>
        </p:nvSpPr>
        <p:spPr bwMode="gray">
          <a:prstGeom prst="rect">
            <a:avLst/>
          </a:prstGeom>
        </p:spPr>
        <p:txBody>
          <a:bodyPr/>
          <a:lstStyle/>
          <a:p>
            <a:pPr marL="0" indent="0">
              <a:buNone/>
            </a:pPr>
            <a:endParaRPr lang="de-DE" sz="1400" dirty="0">
              <a:latin typeface="Calibri" panose="020F0502020204030204" pitchFamily="34" charset="0"/>
              <a:cs typeface="Calibri" panose="020F0502020204030204" pitchFamily="34" charset="0"/>
            </a:endParaRPr>
          </a:p>
          <a:p>
            <a:pPr marL="0" indent="0">
              <a:buNone/>
            </a:pPr>
            <a:r>
              <a:rPr lang="de-DE" sz="1400" dirty="0">
                <a:latin typeface="Calibri" panose="020F0502020204030204" pitchFamily="34" charset="0"/>
                <a:cs typeface="Calibri" panose="020F0502020204030204" pitchFamily="34" charset="0"/>
              </a:rPr>
              <a:t>Rangfolge der Zuständigkeit:</a:t>
            </a:r>
          </a:p>
          <a:p>
            <a:pPr marL="0" indent="0">
              <a:spcBef>
                <a:spcPts val="0"/>
              </a:spcBef>
              <a:buNone/>
            </a:pPr>
            <a:r>
              <a:rPr lang="de-DE" sz="1400" dirty="0">
                <a:latin typeface="Calibri" panose="020F0502020204030204" pitchFamily="34" charset="0"/>
                <a:cs typeface="Calibri" panose="020F0502020204030204" pitchFamily="34" charset="0"/>
              </a:rPr>
              <a:t>	</a:t>
            </a:r>
          </a:p>
          <a:p>
            <a:pPr marL="0" indent="0">
              <a:spcBef>
                <a:spcPts val="0"/>
              </a:spcBef>
              <a:buNone/>
            </a:pPr>
            <a:r>
              <a:rPr lang="de-DE" sz="1400" dirty="0">
                <a:latin typeface="Calibri" panose="020F0502020204030204" pitchFamily="34" charset="0"/>
                <a:cs typeface="Calibri" panose="020F0502020204030204" pitchFamily="34" charset="0"/>
              </a:rPr>
              <a:t>	1. gesetzliche Unfallversicherung: bei Notwendigkeit durch Arbeitsunfall oder 			Berufskrankheit</a:t>
            </a:r>
          </a:p>
          <a:p>
            <a:pPr marL="0" indent="0">
              <a:spcBef>
                <a:spcPts val="0"/>
              </a:spcBef>
              <a:buNone/>
            </a:pPr>
            <a:r>
              <a:rPr lang="de-DE" sz="1400" dirty="0">
                <a:latin typeface="Calibri" panose="020F0502020204030204" pitchFamily="34" charset="0"/>
                <a:cs typeface="Calibri" panose="020F0502020204030204" pitchFamily="34" charset="0"/>
              </a:rPr>
              <a:t> 	2. Versorgungsamt (Kriegsopferversorgung): </a:t>
            </a:r>
          </a:p>
          <a:p>
            <a:pPr marL="0" indent="0">
              <a:spcBef>
                <a:spcPts val="0"/>
              </a:spcBef>
              <a:buNone/>
            </a:pPr>
            <a:r>
              <a:rPr lang="de-DE" sz="1400" dirty="0">
                <a:latin typeface="Calibri" panose="020F0502020204030204" pitchFamily="34" charset="0"/>
                <a:cs typeface="Calibri" panose="020F0502020204030204" pitchFamily="34" charset="0"/>
              </a:rPr>
              <a:t>		bei Notwendigkeit durch Kriegsbeschädigung oder über </a:t>
            </a:r>
          </a:p>
          <a:p>
            <a:pPr marL="0" indent="0">
              <a:spcBef>
                <a:spcPts val="0"/>
              </a:spcBef>
              <a:buNone/>
            </a:pPr>
            <a:r>
              <a:rPr lang="de-DE" sz="1400" dirty="0">
                <a:latin typeface="Calibri" panose="020F0502020204030204" pitchFamily="34" charset="0"/>
                <a:cs typeface="Calibri" panose="020F0502020204030204" pitchFamily="34" charset="0"/>
              </a:rPr>
              <a:t>		Opferentschädigung</a:t>
            </a:r>
          </a:p>
          <a:p>
            <a:pPr marL="0" indent="0">
              <a:spcBef>
                <a:spcPts val="0"/>
              </a:spcBef>
              <a:buNone/>
            </a:pPr>
            <a:r>
              <a:rPr lang="de-DE" sz="1400" dirty="0">
                <a:latin typeface="Calibri" panose="020F0502020204030204" pitchFamily="34" charset="0"/>
                <a:cs typeface="Calibri" panose="020F0502020204030204" pitchFamily="34" charset="0"/>
              </a:rPr>
              <a:t>	3. gesetzliche Rentenversicherung	</a:t>
            </a:r>
          </a:p>
          <a:p>
            <a:pPr marL="0" indent="0">
              <a:spcBef>
                <a:spcPts val="0"/>
              </a:spcBef>
              <a:buNone/>
            </a:pPr>
            <a:r>
              <a:rPr lang="de-DE" sz="1400" dirty="0">
                <a:latin typeface="Calibri" panose="020F0502020204030204" pitchFamily="34" charset="0"/>
                <a:cs typeface="Calibri" panose="020F0502020204030204" pitchFamily="34" charset="0"/>
              </a:rPr>
              <a:t>	4. gesetzliche Krankenversicherung: wenn kein vorrangiger Träger zuständig ist</a:t>
            </a:r>
            <a:r>
              <a:rPr lang="de-DE" sz="1000" dirty="0">
                <a:latin typeface="Calibri" panose="020F0502020204030204" pitchFamily="34" charset="0"/>
                <a:cs typeface="Calibri" panose="020F0502020204030204" pitchFamily="34" charset="0"/>
              </a:rPr>
              <a:t>	</a:t>
            </a:r>
          </a:p>
          <a:p>
            <a:pPr marL="0" indent="0">
              <a:buNone/>
            </a:pPr>
            <a:endParaRPr lang="de-DE" sz="1400" dirty="0">
              <a:latin typeface="Calibri" panose="020F0502020204030204" pitchFamily="34" charset="0"/>
              <a:cs typeface="Calibri" panose="020F0502020204030204" pitchFamily="34" charset="0"/>
            </a:endParaRPr>
          </a:p>
          <a:p>
            <a:pPr marL="0" indent="0">
              <a:buNone/>
            </a:pPr>
            <a:endParaRPr lang="de-DE" sz="1400" dirty="0">
              <a:latin typeface="Calibri" panose="020F0502020204030204" pitchFamily="34" charset="0"/>
              <a:cs typeface="Calibri" panose="020F0502020204030204" pitchFamily="34" charset="0"/>
            </a:endParaRPr>
          </a:p>
        </p:txBody>
      </p:sp>
      <p:sp>
        <p:nvSpPr>
          <p:cNvPr id="18" name="Fußzeilenplatzhalter 17"/>
          <p:cNvSpPr>
            <a:spLocks noGrp="1"/>
          </p:cNvSpPr>
          <p:nvPr>
            <p:ph type="ftr" sz="quarter" idx="3"/>
          </p:nvPr>
        </p:nvSpPr>
        <p:spPr bwMode="gray">
          <a:prstGeom prst="rect">
            <a:avLst/>
          </a:prstGeom>
        </p:spPr>
        <p:txBody>
          <a:bodyPr/>
          <a:lstStyle/>
          <a:p>
            <a:r>
              <a:rPr lang="de-DE" altLang="de-DE">
                <a:latin typeface="Calibri" panose="020F0502020204030204" pitchFamily="34" charset="0"/>
                <a:cs typeface="Calibri" panose="020F0502020204030204" pitchFamily="34" charset="0"/>
              </a:rPr>
              <a:t>Vorstellung HELIOS Kliniken</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30</a:t>
            </a:fld>
            <a:endParaRPr lang="de-D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744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fontScale="90000"/>
          </a:bodyPr>
          <a:lstStyle/>
          <a:p>
            <a:r>
              <a:rPr lang="de-DE" dirty="0">
                <a:latin typeface="Calibri" panose="020F0502020204030204" pitchFamily="34" charset="0"/>
                <a:cs typeface="Calibri" panose="020F0502020204030204" pitchFamily="34" charset="0"/>
              </a:rPr>
              <a:t>Kostenträger für </a:t>
            </a:r>
            <a:r>
              <a:rPr lang="de-DE" b="1" dirty="0">
                <a:latin typeface="Calibri" panose="020F0502020204030204" pitchFamily="34" charset="0"/>
                <a:cs typeface="Calibri" panose="020F0502020204030204" pitchFamily="34" charset="0"/>
              </a:rPr>
              <a:t>berufliche Rehabilitation / Leistung zur Teilhabe am Arbeitsleben</a:t>
            </a:r>
            <a:endParaRPr lang="de-DE" dirty="0">
              <a:latin typeface="Calibri" panose="020F0502020204030204" pitchFamily="34" charset="0"/>
              <a:cs typeface="Calibri" panose="020F0502020204030204" pitchFamily="34" charset="0"/>
            </a:endParaRPr>
          </a:p>
        </p:txBody>
      </p:sp>
      <p:sp>
        <p:nvSpPr>
          <p:cNvPr id="5" name="Textplatzhalter 4"/>
          <p:cNvSpPr>
            <a:spLocks noGrp="1"/>
          </p:cNvSpPr>
          <p:nvPr>
            <p:ph idx="1"/>
          </p:nvPr>
        </p:nvSpPr>
        <p:spPr bwMode="gray"/>
        <p:txBody>
          <a:bodyPr>
            <a:normAutofit/>
          </a:bodyPr>
          <a:lstStyle/>
          <a:p>
            <a:pPr marL="0" indent="0">
              <a:buNone/>
            </a:pPr>
            <a:r>
              <a:rPr lang="de-DE" sz="1400" dirty="0">
                <a:latin typeface="Calibri" panose="020F0502020204030204" pitchFamily="34" charset="0"/>
                <a:cs typeface="Calibri" panose="020F0502020204030204" pitchFamily="34" charset="0"/>
              </a:rPr>
              <a:t>Rangfolge der Zuständigkeit</a:t>
            </a:r>
          </a:p>
          <a:p>
            <a:pPr marL="0" indent="0">
              <a:spcBef>
                <a:spcPts val="0"/>
              </a:spcBef>
              <a:buNone/>
            </a:pPr>
            <a:r>
              <a:rPr lang="de-DE" sz="1400" dirty="0">
                <a:latin typeface="Calibri" panose="020F0502020204030204" pitchFamily="34" charset="0"/>
                <a:cs typeface="Calibri" panose="020F0502020204030204" pitchFamily="34" charset="0"/>
              </a:rPr>
              <a:t>	1. gesetzliche Unfallversicherung: bei Notwendigkeit durch Arbeitsunfall oder  		    Berufskrankheit</a:t>
            </a:r>
          </a:p>
          <a:p>
            <a:pPr marL="0" indent="0">
              <a:spcBef>
                <a:spcPts val="0"/>
              </a:spcBef>
              <a:buNone/>
            </a:pPr>
            <a:r>
              <a:rPr lang="de-DE" sz="1400" dirty="0">
                <a:latin typeface="Calibri" panose="020F0502020204030204" pitchFamily="34" charset="0"/>
                <a:cs typeface="Calibri" panose="020F0502020204030204" pitchFamily="34" charset="0"/>
              </a:rPr>
              <a:t> </a:t>
            </a:r>
          </a:p>
          <a:p>
            <a:pPr marL="0" indent="0">
              <a:spcBef>
                <a:spcPts val="0"/>
              </a:spcBef>
              <a:buNone/>
            </a:pPr>
            <a:r>
              <a:rPr lang="de-DE" sz="1400" dirty="0">
                <a:latin typeface="Calibri" panose="020F0502020204030204" pitchFamily="34" charset="0"/>
                <a:cs typeface="Calibri" panose="020F0502020204030204" pitchFamily="34" charset="0"/>
              </a:rPr>
              <a:t>	2. Versorgungsamt (Kriegsopferversorgung): bei Notwendigkeit durch Kriegsbeschädigung 	    oder über Opferentschädigung</a:t>
            </a:r>
          </a:p>
          <a:p>
            <a:pPr marL="0" indent="0">
              <a:spcBef>
                <a:spcPts val="0"/>
              </a:spcBef>
              <a:buNone/>
            </a:pPr>
            <a:endParaRPr lang="de-DE" sz="800" dirty="0">
              <a:latin typeface="Calibri" panose="020F0502020204030204" pitchFamily="34" charset="0"/>
              <a:cs typeface="Calibri" panose="020F0502020204030204" pitchFamily="34" charset="0"/>
            </a:endParaRPr>
          </a:p>
          <a:p>
            <a:pPr marL="0" indent="0">
              <a:spcBef>
                <a:spcPts val="0"/>
              </a:spcBef>
              <a:buNone/>
            </a:pPr>
            <a:r>
              <a:rPr lang="de-DE" sz="1400" dirty="0">
                <a:latin typeface="Calibri" panose="020F0502020204030204" pitchFamily="34" charset="0"/>
                <a:cs typeface="Calibri" panose="020F0502020204030204" pitchFamily="34" charset="0"/>
              </a:rPr>
              <a:t>	3. gesetzliche Rentenversicherung: wenn „persönliche und versicherungsrechtliche 		    Voraussetzungen erfüllt sind“	</a:t>
            </a:r>
            <a:r>
              <a:rPr lang="de-DE" sz="1200" dirty="0">
                <a:latin typeface="Calibri" panose="020F0502020204030204" pitchFamily="34" charset="0"/>
                <a:cs typeface="Calibri" panose="020F0502020204030204" pitchFamily="34" charset="0"/>
              </a:rPr>
              <a:t>   	    </a:t>
            </a:r>
          </a:p>
          <a:p>
            <a:pPr marL="0" indent="0">
              <a:spcBef>
                <a:spcPts val="0"/>
              </a:spcBef>
              <a:buNone/>
            </a:pPr>
            <a:endParaRPr lang="de-DE" sz="1000" dirty="0">
              <a:latin typeface="Calibri" panose="020F0502020204030204" pitchFamily="34" charset="0"/>
              <a:cs typeface="Calibri" panose="020F0502020204030204" pitchFamily="34" charset="0"/>
            </a:endParaRPr>
          </a:p>
          <a:p>
            <a:pPr marL="0" indent="0">
              <a:spcBef>
                <a:spcPts val="0"/>
              </a:spcBef>
              <a:buNone/>
            </a:pPr>
            <a:r>
              <a:rPr lang="de-DE" sz="1000" dirty="0">
                <a:latin typeface="Calibri" panose="020F0502020204030204" pitchFamily="34" charset="0"/>
                <a:cs typeface="Calibri" panose="020F0502020204030204" pitchFamily="34" charset="0"/>
              </a:rPr>
              <a:t>	</a:t>
            </a:r>
            <a:r>
              <a:rPr lang="de-DE" sz="1400" dirty="0">
                <a:latin typeface="Calibri" panose="020F0502020204030204" pitchFamily="34" charset="0"/>
                <a:cs typeface="Calibri" panose="020F0502020204030204" pitchFamily="34" charset="0"/>
              </a:rPr>
              <a:t>4. Bundesagentur für Arbeit: wenn gesetzliche Rentenversicherung nicht zuständig, auch für 	    junge Menschen mit Behinderung, die noch nicht versicherungspflichtig beschäftigt waren </a:t>
            </a:r>
            <a:r>
              <a:rPr lang="de-DE" sz="1000" dirty="0">
                <a:latin typeface="Calibri" panose="020F0502020204030204" pitchFamily="34" charset="0"/>
                <a:cs typeface="Calibri" panose="020F0502020204030204" pitchFamily="34" charset="0"/>
              </a:rPr>
              <a:t>	</a:t>
            </a:r>
          </a:p>
          <a:p>
            <a:pPr marL="0" indent="0">
              <a:buNone/>
            </a:pPr>
            <a:endParaRPr lang="de-DE" sz="1400" dirty="0">
              <a:latin typeface="Calibri" panose="020F0502020204030204" pitchFamily="34" charset="0"/>
              <a:cs typeface="Calibri" panose="020F0502020204030204" pitchFamily="34" charset="0"/>
            </a:endParaRPr>
          </a:p>
          <a:p>
            <a:pPr marL="0" indent="0">
              <a:buNone/>
            </a:pPr>
            <a:endParaRPr lang="de-DE" sz="1400" dirty="0">
              <a:latin typeface="Calibri" panose="020F0502020204030204" pitchFamily="34" charset="0"/>
              <a:cs typeface="Calibri" panose="020F0502020204030204" pitchFamily="34" charset="0"/>
            </a:endParaRPr>
          </a:p>
        </p:txBody>
      </p:sp>
      <p:sp>
        <p:nvSpPr>
          <p:cNvPr id="18" name="Fußzeilenplatzhalter 17"/>
          <p:cNvSpPr>
            <a:spLocks noGrp="1"/>
          </p:cNvSpPr>
          <p:nvPr>
            <p:ph type="ftr" sz="quarter" idx="3"/>
          </p:nvPr>
        </p:nvSpPr>
        <p:spPr bwMode="gray"/>
        <p:txBody>
          <a:bodyPr/>
          <a:lstStyle/>
          <a:p>
            <a:r>
              <a:rPr lang="de-DE" altLang="de-DE">
                <a:latin typeface="Calibri" panose="020F0502020204030204" pitchFamily="34" charset="0"/>
                <a:cs typeface="Calibri" panose="020F0502020204030204" pitchFamily="34" charset="0"/>
              </a:rPr>
              <a:t>Vorstellung HELIOS Kliniken</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31</a:t>
            </a:fld>
            <a:endParaRPr lang="de-D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4050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platzhalter 2"/>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3285" b="3285"/>
          <a:stretch>
            <a:fillRect/>
          </a:stretch>
        </p:blipFill>
        <p:spPr>
          <a:xfrm>
            <a:off x="323528" y="915988"/>
            <a:ext cx="8071797" cy="3855551"/>
          </a:xfrm>
        </p:spPr>
      </p:pic>
      <p:sp>
        <p:nvSpPr>
          <p:cNvPr id="18" name="Fußzeilenplatzhalter 17"/>
          <p:cNvSpPr>
            <a:spLocks noGrp="1"/>
          </p:cNvSpPr>
          <p:nvPr>
            <p:ph type="ftr" sz="quarter" idx="3"/>
          </p:nvPr>
        </p:nvSpPr>
        <p:spPr bwMode="gray"/>
        <p:txBody>
          <a:bodyPr/>
          <a:lstStyle/>
          <a:p>
            <a:r>
              <a:rPr lang="de-DE" altLang="de-DE">
                <a:latin typeface="Calibri" panose="020F0502020204030204" pitchFamily="34" charset="0"/>
                <a:cs typeface="Calibri" panose="020F0502020204030204" pitchFamily="34" charset="0"/>
              </a:rPr>
              <a:t>Vorstellung HELIOS Kliniken</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32</a:t>
            </a:fld>
            <a:endParaRPr lang="de-DE" dirty="0">
              <a:latin typeface="Calibri" panose="020F0502020204030204" pitchFamily="34" charset="0"/>
              <a:cs typeface="Calibri" panose="020F0502020204030204" pitchFamily="34" charset="0"/>
            </a:endParaRPr>
          </a:p>
        </p:txBody>
      </p:sp>
      <p:sp>
        <p:nvSpPr>
          <p:cNvPr id="6" name="Titel 5"/>
          <p:cNvSpPr>
            <a:spLocks noGrp="1"/>
          </p:cNvSpPr>
          <p:nvPr>
            <p:ph type="title"/>
          </p:nvPr>
        </p:nvSpPr>
        <p:spPr/>
        <p:txBody>
          <a:bodyPr>
            <a:normAutofit fontScale="90000"/>
          </a:bodyPr>
          <a:lstStyle/>
          <a:p>
            <a:r>
              <a:rPr lang="de-DE" dirty="0">
                <a:latin typeface="Calibri" panose="020F0502020204030204" pitchFamily="34" charset="0"/>
                <a:cs typeface="Calibri" panose="020F0502020204030204" pitchFamily="34" charset="0"/>
              </a:rPr>
              <a:t>Kostenträger für </a:t>
            </a:r>
            <a:r>
              <a:rPr lang="de-DE" b="1" dirty="0">
                <a:latin typeface="Calibri" panose="020F0502020204030204" pitchFamily="34" charset="0"/>
                <a:cs typeface="Calibri" panose="020F0502020204030204" pitchFamily="34" charset="0"/>
              </a:rPr>
              <a:t>berufliche Rehabilitation / Leistung zur Teilhabe am Arbeitsleben</a:t>
            </a:r>
            <a:endParaRPr lang="de-DE" dirty="0">
              <a:latin typeface="Calibri" panose="020F0502020204030204" pitchFamily="34" charset="0"/>
              <a:cs typeface="Calibri" panose="020F0502020204030204" pitchFamily="34" charset="0"/>
            </a:endParaRPr>
          </a:p>
        </p:txBody>
      </p:sp>
      <p:sp>
        <p:nvSpPr>
          <p:cNvPr id="5" name="Textplatzhalter 4"/>
          <p:cNvSpPr>
            <a:spLocks noGrp="1"/>
          </p:cNvSpPr>
          <p:nvPr>
            <p:ph type="body" sz="quarter" idx="4294967295"/>
          </p:nvPr>
        </p:nvSpPr>
        <p:spPr bwMode="gray">
          <a:xfrm>
            <a:off x="0" y="915988"/>
            <a:ext cx="8496300" cy="533400"/>
          </a:xfrm>
        </p:spPr>
        <p:txBody>
          <a:bodyPr/>
          <a:lstStyle/>
          <a:p>
            <a:pPr marL="0" indent="0">
              <a:buNone/>
            </a:pPr>
            <a:endParaRPr lang="de-DE" sz="1400" dirty="0">
              <a:latin typeface="Calibri" panose="020F0502020204030204" pitchFamily="34" charset="0"/>
              <a:cs typeface="Calibri" panose="020F0502020204030204" pitchFamily="34" charset="0"/>
            </a:endParaRPr>
          </a:p>
          <a:p>
            <a:pPr marL="0" indent="0">
              <a:buNone/>
            </a:pPr>
            <a:endParaRPr lang="de-DE"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547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fontScale="90000"/>
          </a:bodyPr>
          <a:lstStyle/>
          <a:p>
            <a:r>
              <a:rPr lang="de-DE" dirty="0">
                <a:latin typeface="Calibri" panose="020F0502020204030204" pitchFamily="34" charset="0"/>
                <a:cs typeface="Calibri" panose="020F0502020204030204" pitchFamily="34" charset="0"/>
              </a:rPr>
              <a:t>Kostenträger für </a:t>
            </a:r>
            <a:r>
              <a:rPr lang="de-DE" b="1" dirty="0">
                <a:latin typeface="Calibri" panose="020F0502020204030204" pitchFamily="34" charset="0"/>
                <a:cs typeface="Calibri" panose="020F0502020204030204" pitchFamily="34" charset="0"/>
              </a:rPr>
              <a:t>technische / persönliche Hilfsmittel</a:t>
            </a:r>
            <a:endParaRPr lang="de-DE" dirty="0">
              <a:latin typeface="Calibri" panose="020F0502020204030204" pitchFamily="34" charset="0"/>
              <a:cs typeface="Calibri" panose="020F0502020204030204" pitchFamily="34" charset="0"/>
            </a:endParaRPr>
          </a:p>
        </p:txBody>
      </p:sp>
      <p:sp>
        <p:nvSpPr>
          <p:cNvPr id="5" name="Textplatzhalter 4"/>
          <p:cNvSpPr>
            <a:spLocks noGrp="1"/>
          </p:cNvSpPr>
          <p:nvPr>
            <p:ph idx="1"/>
          </p:nvPr>
        </p:nvSpPr>
        <p:spPr bwMode="gray"/>
        <p:txBody>
          <a:bodyPr>
            <a:normAutofit lnSpcReduction="10000"/>
          </a:bodyPr>
          <a:lstStyle/>
          <a:p>
            <a:pPr marL="0" indent="0">
              <a:buNone/>
            </a:pPr>
            <a:r>
              <a:rPr lang="de-DE" b="1" dirty="0">
                <a:latin typeface="Calibri" panose="020F0502020204030204" pitchFamily="34" charset="0"/>
                <a:cs typeface="Calibri" panose="020F0502020204030204" pitchFamily="34" charset="0"/>
              </a:rPr>
              <a:t>Gesetzliche Krankenversicherung</a:t>
            </a:r>
          </a:p>
          <a:p>
            <a:r>
              <a:rPr lang="de-DE" sz="1400" dirty="0">
                <a:latin typeface="Calibri" panose="020F0502020204030204" pitchFamily="34" charset="0"/>
                <a:cs typeface="Calibri" panose="020F0502020204030204" pitchFamily="34" charset="0"/>
              </a:rPr>
              <a:t>unter Hilfsmittel versteht die GKV ausschließlich bewegliche Gegenstände </a:t>
            </a:r>
          </a:p>
          <a:p>
            <a:r>
              <a:rPr lang="de-DE" sz="1400" dirty="0">
                <a:latin typeface="Calibri" panose="020F0502020204030204" pitchFamily="34" charset="0"/>
                <a:cs typeface="Calibri" panose="020F0502020204030204" pitchFamily="34" charset="0"/>
              </a:rPr>
              <a:t>(keine Umbauten oder Dienstleistungen)</a:t>
            </a:r>
          </a:p>
          <a:p>
            <a:r>
              <a:rPr lang="de-DE" sz="1400" dirty="0">
                <a:latin typeface="Calibri" panose="020F0502020204030204" pitchFamily="34" charset="0"/>
                <a:cs typeface="Calibri" panose="020F0502020204030204" pitchFamily="34" charset="0"/>
              </a:rPr>
              <a:t>Sie müssen erforderlich sein um </a:t>
            </a:r>
          </a:p>
          <a:p>
            <a:pPr marL="0" indent="0">
              <a:buNone/>
            </a:pPr>
            <a:r>
              <a:rPr lang="de-DE" sz="1400" dirty="0">
                <a:latin typeface="Calibri" panose="020F0502020204030204" pitchFamily="34" charset="0"/>
                <a:cs typeface="Calibri" panose="020F0502020204030204" pitchFamily="34" charset="0"/>
              </a:rPr>
              <a:t>	- Erfolg einer Krankenbehandlung zu sichern oder</a:t>
            </a:r>
          </a:p>
          <a:p>
            <a:pPr marL="0" indent="0">
              <a:buNone/>
            </a:pPr>
            <a:r>
              <a:rPr lang="de-DE" sz="1400" dirty="0">
                <a:latin typeface="Calibri" panose="020F0502020204030204" pitchFamily="34" charset="0"/>
                <a:cs typeface="Calibri" panose="020F0502020204030204" pitchFamily="34" charset="0"/>
              </a:rPr>
              <a:t>	- einer drohenden Behinderung vorzubeugen oder</a:t>
            </a:r>
          </a:p>
          <a:p>
            <a:pPr marL="0" indent="0">
              <a:buNone/>
            </a:pPr>
            <a:r>
              <a:rPr lang="de-DE" sz="1400" dirty="0">
                <a:latin typeface="Calibri" panose="020F0502020204030204" pitchFamily="34" charset="0"/>
                <a:cs typeface="Calibri" panose="020F0502020204030204" pitchFamily="34" charset="0"/>
              </a:rPr>
              <a:t>	- eine bestehende Behinderung auszugleichen oder</a:t>
            </a:r>
          </a:p>
          <a:p>
            <a:r>
              <a:rPr lang="de-DE" sz="1400" dirty="0">
                <a:latin typeface="Calibri" panose="020F0502020204030204" pitchFamily="34" charset="0"/>
                <a:cs typeface="Calibri" panose="020F0502020204030204" pitchFamily="34" charset="0"/>
              </a:rPr>
              <a:t>Als Orientierung zur Kostenübernahme von Hilfsmitteln durch die GKV dient das Hilfsmittelverzeichnis</a:t>
            </a:r>
          </a:p>
          <a:p>
            <a:r>
              <a:rPr lang="de-DE" sz="1400" dirty="0">
                <a:latin typeface="Calibri" panose="020F0502020204030204" pitchFamily="34" charset="0"/>
                <a:cs typeface="Calibri" panose="020F0502020204030204" pitchFamily="34" charset="0"/>
                <a:sym typeface="Wingdings" panose="05000000000000000000" pitchFamily="2" charset="2"/>
                <a:hlinkClick r:id="rId2"/>
              </a:rPr>
              <a:t>https://hilfsmittel.gkv-spitzenverband.de/home.action</a:t>
            </a:r>
            <a:r>
              <a:rPr lang="de-DE" sz="1400" dirty="0">
                <a:latin typeface="Calibri" panose="020F0502020204030204" pitchFamily="34" charset="0"/>
                <a:cs typeface="Calibri" panose="020F0502020204030204" pitchFamily="34" charset="0"/>
                <a:sym typeface="Wingdings" panose="05000000000000000000" pitchFamily="2" charset="2"/>
              </a:rPr>
              <a:t>	</a:t>
            </a:r>
          </a:p>
          <a:p>
            <a:pPr marL="0" indent="0">
              <a:buNone/>
            </a:pPr>
            <a:r>
              <a:rPr lang="de-DE" sz="1400" dirty="0">
                <a:latin typeface="Calibri" panose="020F0502020204030204" pitchFamily="34" charset="0"/>
                <a:cs typeface="Calibri" panose="020F0502020204030204" pitchFamily="34" charset="0"/>
                <a:sym typeface="Wingdings" panose="05000000000000000000" pitchFamily="2" charset="2"/>
              </a:rPr>
              <a:t>Alle aufgelisteten Hilfsmittel fallen prinzipiell unter die Leistungspflicht der GKV; es handelt sich jedoch </a:t>
            </a:r>
          </a:p>
          <a:p>
            <a:pPr marL="0" indent="0">
              <a:buNone/>
            </a:pPr>
            <a:r>
              <a:rPr lang="de-DE" sz="1400" dirty="0">
                <a:latin typeface="Calibri" panose="020F0502020204030204" pitchFamily="34" charset="0"/>
                <a:cs typeface="Calibri" panose="020F0502020204030204" pitchFamily="34" charset="0"/>
                <a:sym typeface="Wingdings" panose="05000000000000000000" pitchFamily="2" charset="2"/>
              </a:rPr>
              <a:t>        nicht um eine abschließende Aufzählung, so dass auch nicht aufgeführte Hilfsmittel unter die  </a:t>
            </a:r>
          </a:p>
          <a:p>
            <a:pPr marL="0" indent="0">
              <a:buNone/>
            </a:pPr>
            <a:r>
              <a:rPr lang="de-DE" sz="1400" dirty="0">
                <a:latin typeface="Calibri" panose="020F0502020204030204" pitchFamily="34" charset="0"/>
                <a:cs typeface="Calibri" panose="020F0502020204030204" pitchFamily="34" charset="0"/>
                <a:sym typeface="Wingdings" panose="05000000000000000000" pitchFamily="2" charset="2"/>
              </a:rPr>
              <a:t>        Leistungspflicht fallen können</a:t>
            </a:r>
            <a:endParaRPr lang="de-DE" sz="1400" dirty="0">
              <a:latin typeface="Calibri" panose="020F0502020204030204" pitchFamily="34" charset="0"/>
              <a:cs typeface="Calibri" panose="020F0502020204030204" pitchFamily="34" charset="0"/>
            </a:endParaRPr>
          </a:p>
          <a:p>
            <a:r>
              <a:rPr lang="de-DE" sz="1400" dirty="0">
                <a:latin typeface="Calibri" panose="020F0502020204030204" pitchFamily="34" charset="0"/>
                <a:cs typeface="Calibri" panose="020F0502020204030204" pitchFamily="34" charset="0"/>
              </a:rPr>
              <a:t>Bsp.: Hörgeräte, Lichtblitz- oder Vibrationswecker, Signalanlagen, Übertragungsanlagen …</a:t>
            </a:r>
          </a:p>
        </p:txBody>
      </p:sp>
      <p:sp>
        <p:nvSpPr>
          <p:cNvPr id="18" name="Fußzeilenplatzhalter 17"/>
          <p:cNvSpPr>
            <a:spLocks noGrp="1"/>
          </p:cNvSpPr>
          <p:nvPr>
            <p:ph type="ftr" sz="quarter" idx="3"/>
          </p:nvPr>
        </p:nvSpPr>
        <p:spPr bwMode="gray"/>
        <p:txBody>
          <a:bodyPr/>
          <a:lstStyle/>
          <a:p>
            <a:r>
              <a:rPr lang="de-DE" altLang="de-DE">
                <a:latin typeface="Calibri" panose="020F0502020204030204" pitchFamily="34" charset="0"/>
                <a:cs typeface="Calibri" panose="020F0502020204030204" pitchFamily="34" charset="0"/>
              </a:rPr>
              <a:t>Vorstellung HELIOS Kliniken</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33</a:t>
            </a:fld>
            <a:endParaRPr lang="de-D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2334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fontScale="90000"/>
          </a:bodyPr>
          <a:lstStyle/>
          <a:p>
            <a:r>
              <a:rPr lang="de-DE" dirty="0">
                <a:latin typeface="Calibri" panose="020F0502020204030204" pitchFamily="34" charset="0"/>
                <a:cs typeface="Calibri" panose="020F0502020204030204" pitchFamily="34" charset="0"/>
              </a:rPr>
              <a:t>Kostenträger für </a:t>
            </a:r>
            <a:r>
              <a:rPr lang="de-DE" b="1" dirty="0">
                <a:latin typeface="Calibri" panose="020F0502020204030204" pitchFamily="34" charset="0"/>
                <a:cs typeface="Calibri" panose="020F0502020204030204" pitchFamily="34" charset="0"/>
              </a:rPr>
              <a:t>technische / persönliche Hilfsmittel</a:t>
            </a:r>
            <a:endParaRPr lang="de-DE" dirty="0">
              <a:latin typeface="Calibri" panose="020F0502020204030204" pitchFamily="34" charset="0"/>
              <a:cs typeface="Calibri" panose="020F0502020204030204" pitchFamily="34" charset="0"/>
            </a:endParaRPr>
          </a:p>
        </p:txBody>
      </p:sp>
      <p:sp>
        <p:nvSpPr>
          <p:cNvPr id="5" name="Textplatzhalter 4"/>
          <p:cNvSpPr>
            <a:spLocks noGrp="1"/>
          </p:cNvSpPr>
          <p:nvPr>
            <p:ph idx="1"/>
          </p:nvPr>
        </p:nvSpPr>
        <p:spPr bwMode="gray"/>
        <p:txBody>
          <a:bodyPr>
            <a:normAutofit/>
          </a:bodyPr>
          <a:lstStyle/>
          <a:p>
            <a:pPr marL="0" indent="0">
              <a:buNone/>
            </a:pPr>
            <a:r>
              <a:rPr lang="de-DE" sz="1400" b="1" dirty="0">
                <a:latin typeface="Calibri" panose="020F0502020204030204" pitchFamily="34" charset="0"/>
                <a:cs typeface="Calibri" panose="020F0502020204030204" pitchFamily="34" charset="0"/>
              </a:rPr>
              <a:t>Ablauf einer Hilfsmittelversorgung durch die Gesetzliche Krankenversicherung</a:t>
            </a:r>
          </a:p>
          <a:p>
            <a:pPr marL="342900" indent="-342900">
              <a:spcBef>
                <a:spcPts val="0"/>
              </a:spcBef>
              <a:buAutoNum type="arabicPeriod"/>
            </a:pPr>
            <a:r>
              <a:rPr lang="de-DE" sz="1400" dirty="0">
                <a:latin typeface="Calibri" panose="020F0502020204030204" pitchFamily="34" charset="0"/>
                <a:cs typeface="Calibri" panose="020F0502020204030204" pitchFamily="34" charset="0"/>
              </a:rPr>
              <a:t>In der Regel muss eine ärztliche Verordnung des Hilfsmittels erfolgen</a:t>
            </a:r>
          </a:p>
          <a:p>
            <a:pPr marL="342900" indent="-342900">
              <a:spcBef>
                <a:spcPts val="0"/>
              </a:spcBef>
              <a:buAutoNum type="arabicPeriod"/>
            </a:pPr>
            <a:r>
              <a:rPr lang="de-DE" sz="1400" dirty="0">
                <a:latin typeface="Calibri" panose="020F0502020204030204" pitchFamily="34" charset="0"/>
                <a:cs typeface="Calibri" panose="020F0502020204030204" pitchFamily="34" charset="0"/>
              </a:rPr>
              <a:t>Antrag mit Kostenvoranschlag des Leistungserbringers (z. B. Sanitätshaus) beim Leistungsträger</a:t>
            </a:r>
          </a:p>
          <a:p>
            <a:pPr marL="342900" indent="-342900">
              <a:spcBef>
                <a:spcPts val="0"/>
              </a:spcBef>
              <a:buAutoNum type="arabicPeriod"/>
            </a:pPr>
            <a:r>
              <a:rPr lang="de-DE" sz="1400" dirty="0">
                <a:latin typeface="Calibri" panose="020F0502020204030204" pitchFamily="34" charset="0"/>
                <a:cs typeface="Calibri" panose="020F0502020204030204" pitchFamily="34" charset="0"/>
              </a:rPr>
              <a:t>Leistungszusage</a:t>
            </a:r>
          </a:p>
          <a:p>
            <a:pPr marL="342900" indent="-342900">
              <a:spcBef>
                <a:spcPts val="0"/>
              </a:spcBef>
              <a:buAutoNum type="arabicPeriod"/>
            </a:pPr>
            <a:r>
              <a:rPr lang="de-DE" sz="1400" dirty="0">
                <a:latin typeface="Calibri" panose="020F0502020204030204" pitchFamily="34" charset="0"/>
                <a:cs typeface="Calibri" panose="020F0502020204030204" pitchFamily="34" charset="0"/>
              </a:rPr>
              <a:t>Bezug des Hilfsmittels</a:t>
            </a:r>
          </a:p>
          <a:p>
            <a:pPr marL="342900" indent="-342900">
              <a:spcBef>
                <a:spcPts val="0"/>
              </a:spcBef>
              <a:buAutoNum type="arabicPeriod"/>
            </a:pPr>
            <a:endParaRPr lang="de-DE" sz="1400" dirty="0">
              <a:latin typeface="Calibri" panose="020F0502020204030204" pitchFamily="34" charset="0"/>
              <a:cs typeface="Calibri" panose="020F0502020204030204" pitchFamily="34" charset="0"/>
            </a:endParaRPr>
          </a:p>
          <a:p>
            <a:pPr marL="342900" indent="-342900">
              <a:spcBef>
                <a:spcPts val="0"/>
              </a:spcBef>
              <a:buAutoNum type="arabicPeriod"/>
            </a:pPr>
            <a:endParaRPr lang="de-DE" sz="1400" dirty="0">
              <a:latin typeface="Calibri" panose="020F0502020204030204" pitchFamily="34" charset="0"/>
              <a:cs typeface="Calibri" panose="020F0502020204030204" pitchFamily="34" charset="0"/>
            </a:endParaRPr>
          </a:p>
          <a:p>
            <a:pPr marL="342900" indent="-342900">
              <a:spcBef>
                <a:spcPts val="0"/>
              </a:spcBef>
              <a:buAutoNum type="arabicPeriod"/>
            </a:pPr>
            <a:endParaRPr lang="de-DE" sz="1400" dirty="0">
              <a:latin typeface="Calibri" panose="020F0502020204030204" pitchFamily="34" charset="0"/>
              <a:cs typeface="Calibri" panose="020F0502020204030204" pitchFamily="34" charset="0"/>
            </a:endParaRPr>
          </a:p>
          <a:p>
            <a:pPr marL="342900" indent="-342900">
              <a:spcBef>
                <a:spcPts val="0"/>
              </a:spcBef>
              <a:buAutoNum type="arabicPeriod"/>
            </a:pPr>
            <a:endParaRPr lang="de-DE" sz="1400" dirty="0">
              <a:latin typeface="Calibri" panose="020F0502020204030204" pitchFamily="34" charset="0"/>
              <a:cs typeface="Calibri" panose="020F0502020204030204" pitchFamily="34" charset="0"/>
            </a:endParaRPr>
          </a:p>
          <a:p>
            <a:pPr marL="420750" lvl="1" indent="-285750">
              <a:buFont typeface="Arial" panose="020B0604020202020204" pitchFamily="34" charset="0"/>
              <a:buChar char="•"/>
            </a:pPr>
            <a:r>
              <a:rPr lang="de-DE" sz="1400" dirty="0">
                <a:latin typeface="Calibri" panose="020F0502020204030204" pitchFamily="34" charset="0"/>
                <a:cs typeface="Calibri" panose="020F0502020204030204" pitchFamily="34" charset="0"/>
              </a:rPr>
              <a:t>Wer vollendete Tatsachen schafft und Hilfsmittel vor Antragstellung und Entscheidung der Krankenkasse anschafft, muss die Kosten in der Regel selber tragen!</a:t>
            </a:r>
          </a:p>
          <a:p>
            <a:pPr marL="420750" lvl="1" indent="-285750">
              <a:buFont typeface="Arial" panose="020B0604020202020204" pitchFamily="34" charset="0"/>
              <a:buChar char="•"/>
            </a:pPr>
            <a:r>
              <a:rPr lang="de-DE" sz="1400" dirty="0">
                <a:latin typeface="Calibri" panose="020F0502020204030204" pitchFamily="34" charset="0"/>
                <a:cs typeface="Calibri" panose="020F0502020204030204" pitchFamily="34" charset="0"/>
              </a:rPr>
              <a:t>Bei Ablehnung des Antrages kann Widerspruch eingelegt werden; bei negativem Widerspruchbescheid kann geklagt werden</a:t>
            </a:r>
          </a:p>
          <a:p>
            <a:pPr marL="420750" lvl="1" indent="-285750">
              <a:buFont typeface="Arial" panose="020B0604020202020204" pitchFamily="34" charset="0"/>
              <a:buChar char="•"/>
            </a:pPr>
            <a:r>
              <a:rPr lang="de-DE" sz="1400" dirty="0">
                <a:latin typeface="Calibri" panose="020F0502020204030204" pitchFamily="34" charset="0"/>
                <a:cs typeface="Calibri" panose="020F0502020204030204" pitchFamily="34" charset="0"/>
              </a:rPr>
              <a:t>Die GKV übernimmt lediglich die Kosten für medizinisch ausreichende Hilfsmittel, d.h. für diese sind (außer der gesetzlichen Zuzahlung) keine Eigenleistungen zu zahlen</a:t>
            </a:r>
          </a:p>
          <a:p>
            <a:pPr marL="420750" lvl="1" indent="-285750">
              <a:buFont typeface="Arial" panose="020B0604020202020204" pitchFamily="34" charset="0"/>
              <a:buChar char="•"/>
            </a:pPr>
            <a:r>
              <a:rPr lang="de-DE" sz="1400" dirty="0">
                <a:latin typeface="Calibri" panose="020F0502020204030204" pitchFamily="34" charset="0"/>
                <a:cs typeface="Calibri" panose="020F0502020204030204" pitchFamily="34" charset="0"/>
                <a:sym typeface="Wingdings" panose="05000000000000000000" pitchFamily="2" charset="2"/>
              </a:rPr>
              <a:t>Mehrkosten, die nicht aus medizinischer Notwendigkeit entstehen, sind selbst zu tragen!</a:t>
            </a:r>
          </a:p>
          <a:p>
            <a:pPr marL="420750" lvl="1" indent="-285750">
              <a:buFont typeface="Arial" panose="020B0604020202020204" pitchFamily="34" charset="0"/>
              <a:buChar char="•"/>
            </a:pPr>
            <a:r>
              <a:rPr lang="de-DE" sz="1400" dirty="0">
                <a:latin typeface="Calibri" panose="020F0502020204030204" pitchFamily="34" charset="0"/>
                <a:cs typeface="Calibri" panose="020F0502020204030204" pitchFamily="34" charset="0"/>
                <a:sym typeface="Wingdings" panose="05000000000000000000" pitchFamily="2" charset="2"/>
              </a:rPr>
              <a:t>Bei der Beantragung von Hilfsmitteln über die GKV ist auf eine Begründung auf Grundlage der Teilhabe am Leben in der Gesellschaft zu achten (keine Argumentation für das Hilfsmittel auf rein beruflicher Grundlage!)</a:t>
            </a:r>
            <a:endParaRPr lang="de-DE" sz="1400" dirty="0">
              <a:latin typeface="Calibri" panose="020F0502020204030204" pitchFamily="34" charset="0"/>
              <a:cs typeface="Calibri" panose="020F0502020204030204" pitchFamily="34" charset="0"/>
            </a:endParaRPr>
          </a:p>
          <a:p>
            <a:endParaRPr lang="de-DE" sz="1400" dirty="0">
              <a:latin typeface="Calibri" panose="020F0502020204030204" pitchFamily="34" charset="0"/>
              <a:cs typeface="Calibri" panose="020F0502020204030204" pitchFamily="34" charset="0"/>
            </a:endParaRPr>
          </a:p>
        </p:txBody>
      </p:sp>
      <p:sp>
        <p:nvSpPr>
          <p:cNvPr id="18" name="Fußzeilenplatzhalter 17"/>
          <p:cNvSpPr>
            <a:spLocks noGrp="1"/>
          </p:cNvSpPr>
          <p:nvPr>
            <p:ph type="ftr" sz="quarter" idx="3"/>
          </p:nvPr>
        </p:nvSpPr>
        <p:spPr bwMode="gray"/>
        <p:txBody>
          <a:bodyPr/>
          <a:lstStyle/>
          <a:p>
            <a:r>
              <a:rPr lang="de-DE" altLang="de-DE">
                <a:latin typeface="Calibri" panose="020F0502020204030204" pitchFamily="34" charset="0"/>
                <a:cs typeface="Calibri" panose="020F0502020204030204" pitchFamily="34" charset="0"/>
              </a:rPr>
              <a:t>Vorstellung HELIOS Kliniken</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34</a:t>
            </a:fld>
            <a:endParaRPr lang="de-D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3586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fontScale="90000"/>
          </a:bodyPr>
          <a:lstStyle/>
          <a:p>
            <a:r>
              <a:rPr lang="de-DE" dirty="0">
                <a:latin typeface="Calibri" panose="020F0502020204030204" pitchFamily="34" charset="0"/>
                <a:cs typeface="Calibri" panose="020F0502020204030204" pitchFamily="34" charset="0"/>
              </a:rPr>
              <a:t>Kostenträger für </a:t>
            </a:r>
            <a:r>
              <a:rPr lang="de-DE" b="1" dirty="0">
                <a:latin typeface="Calibri" panose="020F0502020204030204" pitchFamily="34" charset="0"/>
                <a:cs typeface="Calibri" panose="020F0502020204030204" pitchFamily="34" charset="0"/>
              </a:rPr>
              <a:t>technische / persönliche Hilfsmittel</a:t>
            </a:r>
            <a:endParaRPr lang="de-DE" dirty="0">
              <a:latin typeface="Calibri" panose="020F0502020204030204" pitchFamily="34" charset="0"/>
              <a:cs typeface="Calibri" panose="020F0502020204030204" pitchFamily="34" charset="0"/>
            </a:endParaRPr>
          </a:p>
        </p:txBody>
      </p:sp>
      <p:sp>
        <p:nvSpPr>
          <p:cNvPr id="5" name="Textplatzhalter 4"/>
          <p:cNvSpPr>
            <a:spLocks noGrp="1"/>
          </p:cNvSpPr>
          <p:nvPr>
            <p:ph idx="1"/>
          </p:nvPr>
        </p:nvSpPr>
        <p:spPr bwMode="gray"/>
        <p:txBody>
          <a:bodyPr>
            <a:normAutofit/>
          </a:bodyPr>
          <a:lstStyle/>
          <a:p>
            <a:pPr marL="0" indent="0">
              <a:buNone/>
            </a:pPr>
            <a:endParaRPr lang="de-DE" sz="1300" b="1" dirty="0">
              <a:latin typeface="Calibri" panose="020F0502020204030204" pitchFamily="34" charset="0"/>
              <a:cs typeface="Calibri" panose="020F0502020204030204" pitchFamily="34" charset="0"/>
            </a:endParaRPr>
          </a:p>
          <a:p>
            <a:pPr marL="0" indent="0">
              <a:buNone/>
            </a:pPr>
            <a:r>
              <a:rPr lang="de-DE" sz="1300" b="1" dirty="0">
                <a:latin typeface="Calibri" panose="020F0502020204030204" pitchFamily="34" charset="0"/>
                <a:cs typeface="Calibri" panose="020F0502020204030204" pitchFamily="34" charset="0"/>
              </a:rPr>
              <a:t>Gesetzliche Rentenversicherung</a:t>
            </a:r>
          </a:p>
          <a:p>
            <a:r>
              <a:rPr lang="de-DE" sz="1300" dirty="0">
                <a:latin typeface="Calibri" panose="020F0502020204030204" pitchFamily="34" charset="0"/>
                <a:cs typeface="Calibri" panose="020F0502020204030204" pitchFamily="34" charset="0"/>
              </a:rPr>
              <a:t>kann technische / persönliche Hilfsmittel im Rahmen von Leistungen zur Teilhabe am Arbeitsleben bezuschussen bzw. finanzieren</a:t>
            </a:r>
          </a:p>
          <a:p>
            <a:r>
              <a:rPr lang="de-DE" sz="1300" dirty="0">
                <a:latin typeface="Calibri" panose="020F0502020204030204" pitchFamily="34" charset="0"/>
                <a:cs typeface="Calibri" panose="020F0502020204030204" pitchFamily="34" charset="0"/>
              </a:rPr>
              <a:t>es muss eine (rein) berufliche Notwendigkeit für das Hilfsmittel bestehen </a:t>
            </a:r>
          </a:p>
          <a:p>
            <a:pPr marL="0" indent="0">
              <a:buNone/>
            </a:pPr>
            <a:endParaRPr lang="de-DE" sz="1300" dirty="0">
              <a:latin typeface="Calibri" panose="020F0502020204030204" pitchFamily="34" charset="0"/>
              <a:cs typeface="Calibri" panose="020F0502020204030204" pitchFamily="34" charset="0"/>
            </a:endParaRPr>
          </a:p>
          <a:p>
            <a:pPr marL="0" indent="0">
              <a:buNone/>
            </a:pPr>
            <a:r>
              <a:rPr lang="de-DE" sz="1300" dirty="0">
                <a:latin typeface="Calibri" panose="020F0502020204030204" pitchFamily="34" charset="0"/>
                <a:cs typeface="Calibri" panose="020F0502020204030204" pitchFamily="34" charset="0"/>
              </a:rPr>
              <a:t>Auch eine gemischte Finanzierung von gesetzlicher Krankenversicherung und gesetzlicher Rentenversicherung ist möglich. </a:t>
            </a:r>
          </a:p>
          <a:p>
            <a:pPr marL="0" indent="0">
              <a:buNone/>
            </a:pPr>
            <a:endParaRPr lang="de-DE" sz="1300" dirty="0">
              <a:latin typeface="Calibri" panose="020F0502020204030204" pitchFamily="34" charset="0"/>
              <a:cs typeface="Calibri" panose="020F0502020204030204" pitchFamily="34" charset="0"/>
            </a:endParaRPr>
          </a:p>
          <a:p>
            <a:pPr marL="0" indent="0">
              <a:buNone/>
            </a:pPr>
            <a:r>
              <a:rPr lang="de-DE" sz="1300" b="1" dirty="0">
                <a:latin typeface="Calibri" panose="020F0502020204030204" pitchFamily="34" charset="0"/>
                <a:cs typeface="Calibri" panose="020F0502020204030204" pitchFamily="34" charset="0"/>
              </a:rPr>
              <a:t>Integrationsamt </a:t>
            </a:r>
          </a:p>
          <a:p>
            <a:pPr marL="0" indent="0">
              <a:buNone/>
            </a:pPr>
            <a:r>
              <a:rPr lang="de-DE" sz="1300" dirty="0">
                <a:latin typeface="Calibri" panose="020F0502020204030204" pitchFamily="34" charset="0"/>
                <a:cs typeface="Calibri" panose="020F0502020204030204" pitchFamily="34" charset="0"/>
              </a:rPr>
              <a:t>Auch das Integrationsamt kann die (Teil-) Finanzierung technischer Arbeitshilfen übernehmen. Meist sind sie Bestandteil einer behinderungsgerechten Umgestaltung des Arbeitsplatzes bzw. des Umfeldes. </a:t>
            </a:r>
          </a:p>
        </p:txBody>
      </p:sp>
      <p:sp>
        <p:nvSpPr>
          <p:cNvPr id="18" name="Fußzeilenplatzhalter 17"/>
          <p:cNvSpPr>
            <a:spLocks noGrp="1"/>
          </p:cNvSpPr>
          <p:nvPr>
            <p:ph type="ftr" sz="quarter" idx="3"/>
          </p:nvPr>
        </p:nvSpPr>
        <p:spPr bwMode="gray"/>
        <p:txBody>
          <a:bodyPr/>
          <a:lstStyle/>
          <a:p>
            <a:r>
              <a:rPr lang="de-DE" altLang="de-DE">
                <a:latin typeface="Calibri" panose="020F0502020204030204" pitchFamily="34" charset="0"/>
                <a:cs typeface="Calibri" panose="020F0502020204030204" pitchFamily="34" charset="0"/>
              </a:rPr>
              <a:t>Vorstellung HELIOS Kliniken</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35</a:t>
            </a:fld>
            <a:endParaRPr lang="de-D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141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C8FD0B83-0F15-E1C5-2456-2E639D42BF20}"/>
              </a:ext>
            </a:extLst>
          </p:cNvPr>
          <p:cNvSpPr>
            <a:spLocks noGrp="1"/>
          </p:cNvSpPr>
          <p:nvPr>
            <p:ph type="pic" sz="quarter" idx="12"/>
          </p:nvPr>
        </p:nvSpPr>
        <p:spPr>
          <a:xfrm>
            <a:off x="8880" y="-44530"/>
            <a:ext cx="9144000" cy="5143500"/>
          </a:xfrm>
        </p:spPr>
        <p:txBody>
          <a:bodyPr/>
          <a:lstStyle/>
          <a:p>
            <a:endParaRPr lang="de-DE"/>
          </a:p>
        </p:txBody>
      </p:sp>
      <p:sp>
        <p:nvSpPr>
          <p:cNvPr id="2" name="Titel 1"/>
          <p:cNvSpPr>
            <a:spLocks noGrp="1"/>
          </p:cNvSpPr>
          <p:nvPr>
            <p:ph type="ctrTitle"/>
          </p:nvPr>
        </p:nvSpPr>
        <p:spPr>
          <a:xfrm>
            <a:off x="845344" y="1549813"/>
            <a:ext cx="7471072" cy="865124"/>
          </a:xfrm>
        </p:spPr>
        <p:txBody>
          <a:bodyPr/>
          <a:lstStyle/>
          <a:p>
            <a:r>
              <a:rPr lang="de-DE" dirty="0"/>
              <a:t>Vielen Dank für Ihre Aufmerksamkeit</a:t>
            </a:r>
            <a:br>
              <a:rPr lang="de-DE" dirty="0"/>
            </a:br>
            <a:r>
              <a:rPr lang="de-DE" dirty="0"/>
              <a:t>und einen guten </a:t>
            </a:r>
            <a:r>
              <a:rPr lang="de-DE" dirty="0" err="1"/>
              <a:t>Rehaverlauf</a:t>
            </a:r>
            <a:r>
              <a:rPr lang="de-DE" dirty="0"/>
              <a:t>!</a:t>
            </a:r>
          </a:p>
        </p:txBody>
      </p:sp>
      <p:sp>
        <p:nvSpPr>
          <p:cNvPr id="8" name="Tabellenplatzhalter 7">
            <a:extLst>
              <a:ext uri="{FF2B5EF4-FFF2-40B4-BE49-F238E27FC236}">
                <a16:creationId xmlns:a16="http://schemas.microsoft.com/office/drawing/2014/main" id="{F073D14E-DE03-9EC3-959A-53BF78310F88}"/>
              </a:ext>
            </a:extLst>
          </p:cNvPr>
          <p:cNvSpPr>
            <a:spLocks noGrp="1"/>
          </p:cNvSpPr>
          <p:nvPr>
            <p:ph type="tbl" sz="quarter" idx="14"/>
          </p:nvPr>
        </p:nvSpPr>
        <p:spPr>
          <a:xfrm>
            <a:off x="6228184" y="3795886"/>
            <a:ext cx="1854448" cy="396441"/>
          </a:xfrm>
        </p:spPr>
        <p:txBody>
          <a:bodyPr/>
          <a:lstStyle/>
          <a:p>
            <a:endParaRPr lang="de-DE"/>
          </a:p>
        </p:txBody>
      </p:sp>
    </p:spTree>
    <p:extLst>
      <p:ext uri="{BB962C8B-B14F-4D97-AF65-F5344CB8AC3E}">
        <p14:creationId xmlns:p14="http://schemas.microsoft.com/office/powerpoint/2010/main" val="2069782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567344" y="117478"/>
            <a:ext cx="7886700" cy="669279"/>
          </a:xfrm>
        </p:spPr>
        <p:txBody>
          <a:bodyPr/>
          <a:lstStyle/>
          <a:p>
            <a:r>
              <a:rPr lang="de-DE" b="1" dirty="0"/>
              <a:t>Krankengeld</a:t>
            </a:r>
          </a:p>
        </p:txBody>
      </p:sp>
      <p:sp>
        <p:nvSpPr>
          <p:cNvPr id="2" name="Inhaltsplatzhalter 1"/>
          <p:cNvSpPr>
            <a:spLocks noGrp="1"/>
          </p:cNvSpPr>
          <p:nvPr>
            <p:ph idx="1"/>
          </p:nvPr>
        </p:nvSpPr>
        <p:spPr>
          <a:xfrm>
            <a:off x="628651" y="2119745"/>
            <a:ext cx="8110103" cy="2593571"/>
          </a:xfrm>
        </p:spPr>
        <p:txBody>
          <a:bodyPr>
            <a:normAutofit lnSpcReduction="10000"/>
          </a:bodyPr>
          <a:lstStyle/>
          <a:p>
            <a:endParaRPr lang="de-DE" dirty="0"/>
          </a:p>
          <a:p>
            <a:pPr>
              <a:lnSpc>
                <a:spcPct val="120000"/>
              </a:lnSpc>
            </a:pPr>
            <a:r>
              <a:rPr lang="de-DE" sz="1500" u="sng" dirty="0"/>
              <a:t>Höhe der Leistung</a:t>
            </a:r>
            <a:r>
              <a:rPr lang="de-DE" sz="1500" dirty="0"/>
              <a:t>:  </a:t>
            </a:r>
          </a:p>
          <a:p>
            <a:pPr>
              <a:lnSpc>
                <a:spcPct val="120000"/>
              </a:lnSpc>
            </a:pPr>
            <a:r>
              <a:rPr lang="de-DE" sz="1400" b="1" dirty="0"/>
              <a:t>70 %</a:t>
            </a:r>
            <a:r>
              <a:rPr lang="de-DE" sz="1400" dirty="0"/>
              <a:t> des </a:t>
            </a:r>
            <a:r>
              <a:rPr lang="de-DE" sz="1400" b="1" dirty="0"/>
              <a:t>Brutto</a:t>
            </a:r>
            <a:r>
              <a:rPr lang="de-DE" sz="1400" dirty="0"/>
              <a:t>lohns, aber nicht mehr als </a:t>
            </a:r>
            <a:r>
              <a:rPr lang="de-DE" sz="1400" b="1" dirty="0"/>
              <a:t>90 %</a:t>
            </a:r>
            <a:r>
              <a:rPr lang="de-DE" sz="1400" dirty="0"/>
              <a:t> des </a:t>
            </a:r>
            <a:r>
              <a:rPr lang="de-DE" sz="1400" b="1" dirty="0"/>
              <a:t>Netto</a:t>
            </a:r>
            <a:r>
              <a:rPr lang="de-DE" sz="1400" dirty="0"/>
              <a:t>lohns </a:t>
            </a:r>
          </a:p>
          <a:p>
            <a:pPr>
              <a:lnSpc>
                <a:spcPct val="120000"/>
              </a:lnSpc>
            </a:pPr>
            <a:endParaRPr lang="de-DE" sz="1500" dirty="0"/>
          </a:p>
          <a:p>
            <a:pPr>
              <a:lnSpc>
                <a:spcPct val="120000"/>
              </a:lnSpc>
            </a:pPr>
            <a:r>
              <a:rPr lang="de-DE" sz="1125" dirty="0"/>
              <a:t>(</a:t>
            </a:r>
            <a:r>
              <a:rPr lang="de-DE" sz="1125" dirty="0">
                <a:solidFill>
                  <a:srgbClr val="000000"/>
                </a:solidFill>
                <a:sym typeface="Wingdings" panose="05000000000000000000" pitchFamily="2" charset="2"/>
              </a:rPr>
              <a:t>Bei Bezug von Arbeitslosengeld I wird das Krankengeld in derselben Höhe wie das Arbeitslosengeld gezahlt.)</a:t>
            </a:r>
          </a:p>
          <a:p>
            <a:pPr>
              <a:lnSpc>
                <a:spcPct val="120000"/>
              </a:lnSpc>
            </a:pPr>
            <a:r>
              <a:rPr lang="de-DE" sz="1125" dirty="0">
                <a:solidFill>
                  <a:srgbClr val="000000"/>
                </a:solidFill>
                <a:sym typeface="Wingdings" panose="05000000000000000000" pitchFamily="2" charset="2"/>
              </a:rPr>
              <a:t>Vom Krankengeld werden noch Sozialversicherungsbeiträge (ALV, RV, </a:t>
            </a:r>
            <a:r>
              <a:rPr lang="de-DE" sz="1125" dirty="0" err="1">
                <a:solidFill>
                  <a:srgbClr val="000000"/>
                </a:solidFill>
                <a:sym typeface="Wingdings" panose="05000000000000000000" pitchFamily="2" charset="2"/>
              </a:rPr>
              <a:t>PflV</a:t>
            </a:r>
            <a:r>
              <a:rPr lang="de-DE" sz="1125" dirty="0">
                <a:solidFill>
                  <a:srgbClr val="000000"/>
                </a:solidFill>
                <a:sym typeface="Wingdings" panose="05000000000000000000" pitchFamily="2" charset="2"/>
              </a:rPr>
              <a:t>) in Höhe von ca. 12 % abgezogen.</a:t>
            </a:r>
            <a:endParaRPr lang="de-DE" sz="1125" dirty="0">
              <a:solidFill>
                <a:srgbClr val="000000"/>
              </a:solidFill>
            </a:endParaRPr>
          </a:p>
          <a:p>
            <a:pPr>
              <a:spcAft>
                <a:spcPts val="338"/>
              </a:spcAft>
            </a:pPr>
            <a:endParaRPr lang="de-DE" sz="1125" dirty="0">
              <a:solidFill>
                <a:srgbClr val="000000"/>
              </a:solidFill>
              <a:sym typeface="Wingdings" panose="05000000000000000000" pitchFamily="2" charset="2"/>
            </a:endParaRPr>
          </a:p>
          <a:p>
            <a:pPr>
              <a:spcAft>
                <a:spcPts val="338"/>
              </a:spcAft>
            </a:pPr>
            <a:r>
              <a:rPr lang="de-DE" sz="1125" dirty="0">
                <a:solidFill>
                  <a:srgbClr val="000000"/>
                </a:solidFill>
                <a:sym typeface="Wingdings" panose="05000000000000000000" pitchFamily="2" charset="2"/>
              </a:rPr>
              <a:t>Krankengeld ist steuerfrei, muss aber beim Finanzamt als Lohnersatzleistung angegeben werden.</a:t>
            </a:r>
          </a:p>
          <a:p>
            <a:pPr>
              <a:spcAft>
                <a:spcPts val="338"/>
              </a:spcAft>
              <a:buFontTx/>
              <a:buChar char="-"/>
            </a:pPr>
            <a:endParaRPr lang="de-DE" sz="1500" dirty="0">
              <a:solidFill>
                <a:srgbClr val="000000"/>
              </a:solidFill>
              <a:sym typeface="Wingdings" panose="05000000000000000000" pitchFamily="2" charset="2"/>
            </a:endParaRPr>
          </a:p>
        </p:txBody>
      </p:sp>
      <p:sp>
        <p:nvSpPr>
          <p:cNvPr id="5" name="Datumsplatzhalter 4"/>
          <p:cNvSpPr>
            <a:spLocks noGrp="1"/>
          </p:cNvSpPr>
          <p:nvPr>
            <p:ph type="dt" sz="half" idx="2"/>
          </p:nvPr>
        </p:nvSpPr>
        <p:spPr/>
        <p:txBody>
          <a:bodyPr/>
          <a:lstStyle/>
          <a:p>
            <a:fld id="{91A36ABD-284B-4000-A5F7-7BF107435B6A}"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4</a:t>
            </a:fld>
            <a:endParaRPr lang="de-DE"/>
          </a:p>
        </p:txBody>
      </p:sp>
      <p:sp>
        <p:nvSpPr>
          <p:cNvPr id="4" name="Pfeil nach rechts 3"/>
          <p:cNvSpPr/>
          <p:nvPr/>
        </p:nvSpPr>
        <p:spPr bwMode="auto">
          <a:xfrm>
            <a:off x="628651" y="534716"/>
            <a:ext cx="5280659" cy="1889067"/>
          </a:xfrm>
          <a:prstGeom prst="rightArrow">
            <a:avLst/>
          </a:prstGeom>
          <a:solidFill>
            <a:srgbClr val="3BFBDB"/>
          </a:solidFill>
          <a:ln w="9525" cap="flat" cmpd="sng" algn="ctr">
            <a:solidFill>
              <a:srgbClr val="4CBBE9"/>
            </a:solidFill>
            <a:prstDash val="solid"/>
            <a:round/>
            <a:headEnd type="none" w="med" len="med"/>
            <a:tailEnd type="none" w="med" len="med"/>
          </a:ln>
          <a:effectLst/>
        </p:spPr>
        <p:txBody>
          <a:bodyPr vert="horz" wrap="none" lIns="35100" tIns="34290" rIns="35100" bIns="34290" numCol="1" rtlCol="0" anchor="ctr" anchorCtr="0" compatLnSpc="1">
            <a:prstTxWarp prst="textNoShape">
              <a:avLst/>
            </a:prstTxWarp>
          </a:bodyPr>
          <a:lstStyle/>
          <a:p>
            <a:pPr defTabSz="685800" eaLnBrk="0" hangingPunct="0"/>
            <a:r>
              <a:rPr lang="de-DE" sz="1500" b="1" dirty="0">
                <a:ea typeface="MS PGothic" pitchFamily="34" charset="-128"/>
              </a:rPr>
              <a:t>Nach LFZ noch max. 72 Wochen aufgrund derselben</a:t>
            </a:r>
          </a:p>
          <a:p>
            <a:pPr defTabSz="685800" eaLnBrk="0" hangingPunct="0"/>
            <a:r>
              <a:rPr lang="de-DE" sz="1500" b="1" dirty="0">
                <a:ea typeface="MS PGothic" pitchFamily="34" charset="-128"/>
              </a:rPr>
              <a:t>Krankheit in einem Zeitraum von 3 Jahren</a:t>
            </a:r>
          </a:p>
        </p:txBody>
      </p:sp>
      <p:sp>
        <p:nvSpPr>
          <p:cNvPr id="12" name="Ellipse 11"/>
          <p:cNvSpPr/>
          <p:nvPr/>
        </p:nvSpPr>
        <p:spPr bwMode="auto">
          <a:xfrm>
            <a:off x="6025261" y="718177"/>
            <a:ext cx="2069869" cy="1401569"/>
          </a:xfrm>
          <a:prstGeom prst="ellipse">
            <a:avLst/>
          </a:prstGeom>
          <a:solidFill>
            <a:srgbClr val="FDEF39"/>
          </a:solidFill>
          <a:ln w="9525" cap="flat" cmpd="sng" algn="ctr">
            <a:solidFill>
              <a:srgbClr val="4CBBE9"/>
            </a:solidFill>
            <a:prstDash val="solid"/>
            <a:round/>
            <a:headEnd type="none" w="med" len="med"/>
            <a:tailEnd type="none" w="med" len="med"/>
          </a:ln>
          <a:effectLst/>
        </p:spPr>
        <p:txBody>
          <a:bodyPr vert="horz" wrap="none" lIns="35100" tIns="34290" rIns="35100" bIns="34290" numCol="1" rtlCol="0" anchor="ctr" anchorCtr="0" compatLnSpc="1">
            <a:prstTxWarp prst="textNoShape">
              <a:avLst/>
            </a:prstTxWarp>
          </a:bodyPr>
          <a:lstStyle/>
          <a:p>
            <a:pPr defTabSz="685800" eaLnBrk="0" hangingPunct="0"/>
            <a:r>
              <a:rPr lang="de-DE" sz="1800" b="1" dirty="0">
                <a:latin typeface="+mn-lt"/>
                <a:ea typeface="MS PGothic" pitchFamily="34" charset="-128"/>
              </a:rPr>
              <a:t>Aussteuerung</a:t>
            </a:r>
          </a:p>
        </p:txBody>
      </p:sp>
    </p:spTree>
    <p:extLst>
      <p:ext uri="{BB962C8B-B14F-4D97-AF65-F5344CB8AC3E}">
        <p14:creationId xmlns:p14="http://schemas.microsoft.com/office/powerpoint/2010/main" val="3949872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fontScale="90000"/>
          </a:bodyPr>
          <a:lstStyle/>
          <a:p>
            <a:r>
              <a:rPr lang="de-DE" b="1" dirty="0">
                <a:latin typeface="+mn-lt"/>
                <a:cs typeface="Calibri" panose="020F0502020204030204" pitchFamily="34" charset="0"/>
              </a:rPr>
              <a:t>Krankengeld</a:t>
            </a:r>
            <a:r>
              <a:rPr lang="de-DE" dirty="0">
                <a:latin typeface="+mn-lt"/>
                <a:cs typeface="Calibri" panose="020F0502020204030204" pitchFamily="34" charset="0"/>
              </a:rPr>
              <a:t> (GKV): Aussteuerung und deren Folgen </a:t>
            </a:r>
          </a:p>
        </p:txBody>
      </p:sp>
      <p:sp>
        <p:nvSpPr>
          <p:cNvPr id="5" name="Textplatzhalter 4"/>
          <p:cNvSpPr>
            <a:spLocks noGrp="1"/>
          </p:cNvSpPr>
          <p:nvPr>
            <p:ph idx="1"/>
          </p:nvPr>
        </p:nvSpPr>
        <p:spPr bwMode="gray"/>
        <p:txBody>
          <a:bodyPr>
            <a:normAutofit/>
          </a:bodyPr>
          <a:lstStyle/>
          <a:p>
            <a:pPr marL="0" indent="0">
              <a:spcBef>
                <a:spcPts val="0"/>
              </a:spcBef>
              <a:buNone/>
            </a:pPr>
            <a:r>
              <a:rPr lang="de-DE" sz="1400" dirty="0">
                <a:cs typeface="Calibri" panose="020F0502020204030204" pitchFamily="34" charset="0"/>
              </a:rPr>
              <a:t>Aussteuerung = Ende des Krankengeldbezuges nach Höchstbezugsdauer</a:t>
            </a:r>
          </a:p>
          <a:p>
            <a:pPr marL="0" indent="0">
              <a:spcBef>
                <a:spcPts val="0"/>
              </a:spcBef>
              <a:buNone/>
            </a:pPr>
            <a:endParaRPr lang="de-DE" sz="1400" dirty="0">
              <a:cs typeface="Calibri" panose="020F0502020204030204" pitchFamily="34" charset="0"/>
            </a:endParaRPr>
          </a:p>
          <a:p>
            <a:pPr marL="0" indent="0">
              <a:spcBef>
                <a:spcPts val="0"/>
              </a:spcBef>
              <a:buNone/>
            </a:pPr>
            <a:r>
              <a:rPr lang="de-DE" sz="1400" dirty="0">
                <a:cs typeface="Calibri" panose="020F0502020204030204" pitchFamily="34" charset="0"/>
              </a:rPr>
              <a:t>Bedeutung und Konsequenzen </a:t>
            </a:r>
          </a:p>
          <a:p>
            <a:pPr marL="285750" indent="-285750">
              <a:spcBef>
                <a:spcPts val="0"/>
              </a:spcBef>
              <a:buFont typeface="Arial" panose="020B0604020202020204" pitchFamily="34" charset="0"/>
              <a:buChar char="•"/>
            </a:pPr>
            <a:r>
              <a:rPr lang="de-DE" sz="1400" dirty="0">
                <a:cs typeface="Calibri" panose="020F0502020204030204" pitchFamily="34" charset="0"/>
              </a:rPr>
              <a:t>Ist der Versicherte nach Höchstbezugsdauer noch immer wegen ein- und derselben Krankheit arbeitsunfähig, dann </a:t>
            </a:r>
            <a:r>
              <a:rPr lang="de-DE" sz="1400" u="sng" dirty="0">
                <a:cs typeface="Calibri" panose="020F0502020204030204" pitchFamily="34" charset="0"/>
              </a:rPr>
              <a:t>endet</a:t>
            </a:r>
            <a:r>
              <a:rPr lang="de-DE" sz="1400" dirty="0">
                <a:cs typeface="Calibri" panose="020F0502020204030204" pitchFamily="34" charset="0"/>
              </a:rPr>
              <a:t> seine Mitgliedschaft als Pflichtversicherter in der gesetzlichen 	 Krankenversicherung</a:t>
            </a:r>
          </a:p>
          <a:p>
            <a:pPr marL="285750" indent="-285750">
              <a:spcBef>
                <a:spcPts val="0"/>
              </a:spcBef>
              <a:buFont typeface="Arial" panose="020B0604020202020204" pitchFamily="34" charset="0"/>
              <a:buChar char="•"/>
            </a:pPr>
            <a:endParaRPr lang="de-DE" sz="1400" dirty="0">
              <a:cs typeface="Calibri" panose="020F0502020204030204" pitchFamily="34" charset="0"/>
            </a:endParaRPr>
          </a:p>
          <a:p>
            <a:pPr marL="285750" indent="-285750">
              <a:spcBef>
                <a:spcPts val="0"/>
              </a:spcBef>
              <a:buFont typeface="Arial" panose="020B0604020202020204" pitchFamily="34" charset="0"/>
              <a:buChar char="•"/>
            </a:pPr>
            <a:r>
              <a:rPr lang="de-DE" sz="1400" dirty="0">
                <a:cs typeface="Calibri" panose="020F0502020204030204" pitchFamily="34" charset="0"/>
              </a:rPr>
              <a:t>Der Versicherte wird vor der Aussteuerung von der gesetzlichen Krankenversicherung darüber informiert </a:t>
            </a:r>
          </a:p>
          <a:p>
            <a:pPr marL="285750" indent="-285750">
              <a:spcBef>
                <a:spcPts val="0"/>
              </a:spcBef>
              <a:buFont typeface="Arial" panose="020B0604020202020204" pitchFamily="34" charset="0"/>
              <a:buChar char="•"/>
            </a:pPr>
            <a:endParaRPr lang="de-DE" sz="1400" dirty="0">
              <a:cs typeface="Calibri" panose="020F0502020204030204" pitchFamily="34" charset="0"/>
            </a:endParaRPr>
          </a:p>
          <a:p>
            <a:pPr marL="285750" indent="-285750">
              <a:spcBef>
                <a:spcPts val="0"/>
              </a:spcBef>
              <a:buFont typeface="Arial" panose="020B0604020202020204" pitchFamily="34" charset="0"/>
              <a:buChar char="•"/>
            </a:pPr>
            <a:r>
              <a:rPr lang="de-DE" sz="1400" dirty="0">
                <a:cs typeface="Calibri" panose="020F0502020204030204" pitchFamily="34" charset="0"/>
              </a:rPr>
              <a:t>Für die weitere Krankenversicherung muss man sich dann freiwillig versichern!</a:t>
            </a:r>
          </a:p>
          <a:p>
            <a:pPr marL="285750" indent="-285750">
              <a:spcBef>
                <a:spcPts val="0"/>
              </a:spcBef>
              <a:buFont typeface="Arial" panose="020B0604020202020204" pitchFamily="34" charset="0"/>
              <a:buChar char="•"/>
            </a:pPr>
            <a:endParaRPr lang="de-DE" sz="1400" dirty="0">
              <a:cs typeface="Calibri" panose="020F0502020204030204" pitchFamily="34" charset="0"/>
            </a:endParaRPr>
          </a:p>
          <a:p>
            <a:pPr marL="285750" indent="-285750">
              <a:spcBef>
                <a:spcPts val="0"/>
              </a:spcBef>
              <a:buFont typeface="Arial" panose="020B0604020202020204" pitchFamily="34" charset="0"/>
              <a:buChar char="•"/>
            </a:pPr>
            <a:r>
              <a:rPr lang="de-DE" sz="1400" dirty="0">
                <a:cs typeface="Calibri" panose="020F0502020204030204" pitchFamily="34" charset="0"/>
                <a:sym typeface="Wingdings" panose="05000000000000000000" pitchFamily="2" charset="2"/>
              </a:rPr>
              <a:t>Besteht Anspruch auf Familienversicherung hat diese Vorrang vor freiwilliger Mitgliedschaft</a:t>
            </a:r>
          </a:p>
          <a:p>
            <a:pPr marL="0" indent="0">
              <a:spcBef>
                <a:spcPts val="0"/>
              </a:spcBef>
              <a:buNone/>
            </a:pPr>
            <a:endParaRPr lang="de-DE" sz="1400" dirty="0">
              <a:cs typeface="Calibri" panose="020F0502020204030204" pitchFamily="34" charset="0"/>
              <a:sym typeface="Wingdings" panose="05000000000000000000" pitchFamily="2" charset="2"/>
            </a:endParaRPr>
          </a:p>
          <a:p>
            <a:pPr marL="0" indent="0">
              <a:spcBef>
                <a:spcPts val="0"/>
              </a:spcBef>
              <a:buNone/>
            </a:pPr>
            <a:r>
              <a:rPr lang="de-DE" sz="1400" dirty="0">
                <a:solidFill>
                  <a:srgbClr val="FF0000"/>
                </a:solidFill>
                <a:cs typeface="Calibri" panose="020F0502020204030204" pitchFamily="34" charset="0"/>
                <a:sym typeface="Wingdings" panose="05000000000000000000" pitchFamily="2" charset="2"/>
              </a:rPr>
              <a:t>Aussteuerung bedeutet konkret für den Versicherten, dass das Krankengeld endet und somit auch die finanzielle Sicherung entfällt!</a:t>
            </a:r>
            <a:endParaRPr lang="de-DE" sz="1400" dirty="0">
              <a:solidFill>
                <a:srgbClr val="FF0000"/>
              </a:solidFill>
              <a:cs typeface="Calibri" panose="020F0502020204030204" pitchFamily="34" charset="0"/>
            </a:endParaRP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pPr/>
              <a:t>5</a:t>
            </a:fld>
            <a:endParaRPr lang="de-DE"/>
          </a:p>
        </p:txBody>
      </p:sp>
    </p:spTree>
    <p:extLst>
      <p:ext uri="{BB962C8B-B14F-4D97-AF65-F5344CB8AC3E}">
        <p14:creationId xmlns:p14="http://schemas.microsoft.com/office/powerpoint/2010/main" val="118538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567344" y="117478"/>
            <a:ext cx="7886700" cy="669279"/>
          </a:xfrm>
        </p:spPr>
        <p:txBody>
          <a:bodyPr/>
          <a:lstStyle/>
          <a:p>
            <a:r>
              <a:rPr lang="de-DE" b="1" dirty="0"/>
              <a:t>Aussteuerung</a:t>
            </a:r>
          </a:p>
        </p:txBody>
      </p:sp>
      <p:sp>
        <p:nvSpPr>
          <p:cNvPr id="2" name="Inhaltsplatzhalter 1"/>
          <p:cNvSpPr>
            <a:spLocks noGrp="1"/>
          </p:cNvSpPr>
          <p:nvPr>
            <p:ph idx="1"/>
          </p:nvPr>
        </p:nvSpPr>
        <p:spPr>
          <a:xfrm>
            <a:off x="567344" y="3075806"/>
            <a:ext cx="8110103" cy="1656357"/>
          </a:xfrm>
        </p:spPr>
        <p:txBody>
          <a:bodyPr>
            <a:normAutofit/>
          </a:bodyPr>
          <a:lstStyle/>
          <a:p>
            <a:endParaRPr lang="de-DE" sz="1400" dirty="0"/>
          </a:p>
          <a:p>
            <a:r>
              <a:rPr lang="de-DE" sz="1400" dirty="0"/>
              <a:t>Nach Aussteuerung: </a:t>
            </a:r>
            <a:r>
              <a:rPr lang="de-DE" sz="1400" b="1" dirty="0"/>
              <a:t>„</a:t>
            </a:r>
            <a:r>
              <a:rPr lang="de-DE" sz="1400" b="1" dirty="0" err="1"/>
              <a:t>Nahtlosigkeitsregelung</a:t>
            </a:r>
            <a:r>
              <a:rPr lang="de-DE" sz="1400" b="1" dirty="0"/>
              <a:t>“ </a:t>
            </a:r>
          </a:p>
          <a:p>
            <a:r>
              <a:rPr lang="de-DE" sz="1400" dirty="0"/>
              <a:t>ALG I – Bezug: Meldung bei der Agentur für Arbeit (ca. 4 Wochen vor Aussteuerung)</a:t>
            </a:r>
          </a:p>
        </p:txBody>
      </p:sp>
      <p:sp>
        <p:nvSpPr>
          <p:cNvPr id="5" name="Datumsplatzhalter 4"/>
          <p:cNvSpPr>
            <a:spLocks noGrp="1"/>
          </p:cNvSpPr>
          <p:nvPr>
            <p:ph type="dt" sz="half" idx="2"/>
          </p:nvPr>
        </p:nvSpPr>
        <p:spPr/>
        <p:txBody>
          <a:bodyPr/>
          <a:lstStyle/>
          <a:p>
            <a:fld id="{91A36ABD-284B-4000-A5F7-7BF107435B6A}" type="datetime1">
              <a:rPr lang="de-DE" smtClean="0"/>
              <a:t>07.04.2026</a:t>
            </a:fld>
            <a:endParaRPr lang="de-DE"/>
          </a:p>
        </p:txBody>
      </p:sp>
      <p:sp>
        <p:nvSpPr>
          <p:cNvPr id="6" name="Fußzeilenplatzhalter 5"/>
          <p:cNvSpPr>
            <a:spLocks noGrp="1"/>
          </p:cNvSpPr>
          <p:nvPr>
            <p:ph type="ftr" sz="quarter" idx="3"/>
          </p:nvPr>
        </p:nvSpPr>
        <p:spPr/>
        <p:txBody>
          <a:bodyPr/>
          <a:lstStyle/>
          <a:p>
            <a:r>
              <a:rPr lang="de-DE"/>
              <a:t>Soziale Absicherung im Krankheitsfall</a:t>
            </a:r>
          </a:p>
        </p:txBody>
      </p:sp>
      <p:sp>
        <p:nvSpPr>
          <p:cNvPr id="7" name="Foliennummernplatzhalter 6"/>
          <p:cNvSpPr>
            <a:spLocks noGrp="1"/>
          </p:cNvSpPr>
          <p:nvPr>
            <p:ph type="sldNum" sz="quarter" idx="4"/>
          </p:nvPr>
        </p:nvSpPr>
        <p:spPr/>
        <p:txBody>
          <a:bodyPr/>
          <a:lstStyle/>
          <a:p>
            <a:fld id="{7264C737-5E1C-4014-A449-A40BEAAD1734}" type="slidenum">
              <a:rPr lang="de-DE" smtClean="0"/>
              <a:t>6</a:t>
            </a:fld>
            <a:endParaRPr lang="de-DE"/>
          </a:p>
        </p:txBody>
      </p:sp>
      <p:sp>
        <p:nvSpPr>
          <p:cNvPr id="4" name="Pfeil nach rechts 3"/>
          <p:cNvSpPr/>
          <p:nvPr/>
        </p:nvSpPr>
        <p:spPr bwMode="auto">
          <a:xfrm>
            <a:off x="628651" y="898707"/>
            <a:ext cx="2647205" cy="1889067"/>
          </a:xfrm>
          <a:prstGeom prst="rightArrow">
            <a:avLst/>
          </a:prstGeom>
          <a:solidFill>
            <a:srgbClr val="3BFBDB"/>
          </a:solidFill>
          <a:ln w="9525" cap="flat" cmpd="sng" algn="ctr">
            <a:solidFill>
              <a:srgbClr val="4CBBE9"/>
            </a:solidFill>
            <a:prstDash val="solid"/>
            <a:round/>
            <a:headEnd type="none" w="med" len="med"/>
            <a:tailEnd type="none" w="med" len="med"/>
          </a:ln>
          <a:effectLst/>
        </p:spPr>
        <p:txBody>
          <a:bodyPr vert="horz" wrap="none" lIns="35100" tIns="34290" rIns="35100" bIns="34290" numCol="1" rtlCol="0" anchor="ctr" anchorCtr="0" compatLnSpc="1">
            <a:prstTxWarp prst="textNoShape">
              <a:avLst/>
            </a:prstTxWarp>
          </a:bodyPr>
          <a:lstStyle/>
          <a:p>
            <a:pPr defTabSz="685800" eaLnBrk="0" hangingPunct="0"/>
            <a:r>
              <a:rPr lang="de-DE" sz="1500" b="1" dirty="0">
                <a:ea typeface="MS PGothic" pitchFamily="34" charset="-128"/>
              </a:rPr>
              <a:t>Krankengeld</a:t>
            </a:r>
          </a:p>
          <a:p>
            <a:pPr defTabSz="685800" eaLnBrk="0" hangingPunct="0"/>
            <a:r>
              <a:rPr lang="de-DE" sz="1500" b="1" dirty="0">
                <a:ea typeface="MS PGothic" pitchFamily="34" charset="-128"/>
              </a:rPr>
              <a:t>Ende nach </a:t>
            </a:r>
          </a:p>
          <a:p>
            <a:pPr defTabSz="685800" eaLnBrk="0" hangingPunct="0"/>
            <a:r>
              <a:rPr lang="de-DE" sz="1500" b="1" dirty="0">
                <a:ea typeface="MS PGothic" pitchFamily="34" charset="-128"/>
              </a:rPr>
              <a:t>max.72 Wochen</a:t>
            </a:r>
          </a:p>
        </p:txBody>
      </p:sp>
      <p:sp>
        <p:nvSpPr>
          <p:cNvPr id="12" name="Ellipse 11"/>
          <p:cNvSpPr/>
          <p:nvPr/>
        </p:nvSpPr>
        <p:spPr bwMode="auto">
          <a:xfrm>
            <a:off x="6025260" y="1136177"/>
            <a:ext cx="2069869" cy="1401569"/>
          </a:xfrm>
          <a:prstGeom prst="ellipse">
            <a:avLst/>
          </a:prstGeom>
          <a:solidFill>
            <a:srgbClr val="FCA8FE"/>
          </a:solidFill>
          <a:ln w="9525" cap="flat" cmpd="sng" algn="ctr">
            <a:solidFill>
              <a:srgbClr val="4CBBE9"/>
            </a:solidFill>
            <a:prstDash val="solid"/>
            <a:round/>
            <a:headEnd type="none" w="med" len="med"/>
            <a:tailEnd type="none" w="med" len="med"/>
          </a:ln>
          <a:effectLst/>
        </p:spPr>
        <p:txBody>
          <a:bodyPr vert="horz" wrap="none" lIns="35100" tIns="34290" rIns="35100" bIns="34290" numCol="1" rtlCol="0" anchor="ctr" anchorCtr="0" compatLnSpc="1">
            <a:prstTxWarp prst="textNoShape">
              <a:avLst/>
            </a:prstTxWarp>
          </a:bodyPr>
          <a:lstStyle/>
          <a:p>
            <a:pPr defTabSz="685800" eaLnBrk="0" hangingPunct="0"/>
            <a:r>
              <a:rPr lang="de-DE" sz="1500" b="1" dirty="0" err="1">
                <a:ea typeface="MS PGothic" pitchFamily="34" charset="-128"/>
              </a:rPr>
              <a:t>Nahtlosigkeits</a:t>
            </a:r>
            <a:r>
              <a:rPr lang="de-DE" sz="1500" b="1" dirty="0">
                <a:ea typeface="MS PGothic" pitchFamily="34" charset="-128"/>
              </a:rPr>
              <a:t>-</a:t>
            </a:r>
          </a:p>
          <a:p>
            <a:pPr defTabSz="685800" eaLnBrk="0" hangingPunct="0"/>
            <a:r>
              <a:rPr lang="de-DE" sz="1500" b="1" dirty="0" err="1">
                <a:ea typeface="MS PGothic" pitchFamily="34" charset="-128"/>
              </a:rPr>
              <a:t>regelung</a:t>
            </a:r>
            <a:endParaRPr lang="de-DE" sz="1500" b="1" dirty="0">
              <a:ea typeface="MS PGothic" pitchFamily="34" charset="-128"/>
            </a:endParaRPr>
          </a:p>
        </p:txBody>
      </p:sp>
      <p:sp>
        <p:nvSpPr>
          <p:cNvPr id="13" name="Pfeil nach rechts 12"/>
          <p:cNvSpPr/>
          <p:nvPr/>
        </p:nvSpPr>
        <p:spPr bwMode="auto">
          <a:xfrm>
            <a:off x="3360099" y="892427"/>
            <a:ext cx="2647205" cy="1889067"/>
          </a:xfrm>
          <a:prstGeom prst="rightArrow">
            <a:avLst/>
          </a:prstGeom>
          <a:solidFill>
            <a:srgbClr val="FDEF39"/>
          </a:solidFill>
          <a:ln w="9525" cap="flat" cmpd="sng" algn="ctr">
            <a:solidFill>
              <a:srgbClr val="4CBBE9"/>
            </a:solidFill>
            <a:prstDash val="solid"/>
            <a:round/>
            <a:headEnd type="none" w="med" len="med"/>
            <a:tailEnd type="none" w="med" len="med"/>
          </a:ln>
          <a:effectLst/>
        </p:spPr>
        <p:txBody>
          <a:bodyPr vert="horz" wrap="none" lIns="35100" tIns="34290" rIns="35100" bIns="34290" numCol="1" rtlCol="0" anchor="ctr" anchorCtr="0" compatLnSpc="1">
            <a:prstTxWarp prst="textNoShape">
              <a:avLst/>
            </a:prstTxWarp>
          </a:bodyPr>
          <a:lstStyle/>
          <a:p>
            <a:pPr defTabSz="685800" eaLnBrk="0" hangingPunct="0"/>
            <a:r>
              <a:rPr lang="de-DE" sz="1500" b="1" dirty="0">
                <a:ea typeface="MS PGothic" pitchFamily="34" charset="-128"/>
              </a:rPr>
              <a:t>Aussteuerung</a:t>
            </a:r>
          </a:p>
        </p:txBody>
      </p:sp>
    </p:spTree>
    <p:extLst>
      <p:ext uri="{BB962C8B-B14F-4D97-AF65-F5344CB8AC3E}">
        <p14:creationId xmlns:p14="http://schemas.microsoft.com/office/powerpoint/2010/main" val="7698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771550"/>
            <a:ext cx="7886700" cy="669279"/>
          </a:xfrm>
        </p:spPr>
        <p:txBody>
          <a:bodyPr/>
          <a:lstStyle/>
          <a:p>
            <a:r>
              <a:rPr lang="de-DE" sz="2800" cap="all" dirty="0">
                <a:solidFill>
                  <a:schemeClr val="tx1"/>
                </a:solidFill>
                <a:latin typeface="Calibri" panose="020F0502020204030204" pitchFamily="34" charset="0"/>
                <a:cs typeface="Calibri" panose="020F0502020204030204" pitchFamily="34" charset="0"/>
              </a:rPr>
              <a:t>Erwerbsminderungsrente</a:t>
            </a:r>
            <a:br>
              <a:rPr lang="de-DE" sz="4800" cap="all" dirty="0">
                <a:solidFill>
                  <a:schemeClr val="tx1"/>
                </a:solidFill>
                <a:latin typeface="Calibri" panose="020F0502020204030204" pitchFamily="34" charset="0"/>
                <a:cs typeface="Calibri" panose="020F0502020204030204" pitchFamily="34" charset="0"/>
              </a:rPr>
            </a:br>
            <a:br>
              <a:rPr lang="de-DE" sz="3600" kern="1200" cap="all" dirty="0">
                <a:solidFill>
                  <a:schemeClr val="tx1"/>
                </a:solidFill>
                <a:latin typeface="Calibri" panose="020F0502020204030204" pitchFamily="34" charset="0"/>
                <a:cs typeface="Calibri" panose="020F0502020204030204" pitchFamily="34" charset="0"/>
              </a:rPr>
            </a:br>
            <a:endParaRPr lang="de-DE" sz="2400" kern="1200" cap="al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94468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a:bodyPr>
          <a:lstStyle/>
          <a:p>
            <a:pPr algn="l" fontAlgn="base">
              <a:spcAft>
                <a:spcPct val="0"/>
              </a:spcAft>
            </a:pPr>
            <a:r>
              <a:rPr lang="de-DE" sz="2100" b="1" dirty="0">
                <a:latin typeface="+mn-lt"/>
                <a:cs typeface="Calibri" panose="020F0502020204030204" pitchFamily="34" charset="0"/>
              </a:rPr>
              <a:t>Erwerbsminderungsrente:</a:t>
            </a:r>
            <a:r>
              <a:rPr lang="de-DE" sz="2100" dirty="0">
                <a:latin typeface="+mn-lt"/>
                <a:cs typeface="Calibri" panose="020F0502020204030204" pitchFamily="34" charset="0"/>
              </a:rPr>
              <a:t> Begriffliche Unterscheidung</a:t>
            </a:r>
          </a:p>
        </p:txBody>
      </p:sp>
      <p:sp>
        <p:nvSpPr>
          <p:cNvPr id="2" name="Textplatzhalter 1"/>
          <p:cNvSpPr>
            <a:spLocks noGrp="1"/>
          </p:cNvSpPr>
          <p:nvPr>
            <p:ph idx="1"/>
          </p:nvPr>
        </p:nvSpPr>
        <p:spPr>
          <a:xfrm>
            <a:off x="323528" y="1350884"/>
            <a:ext cx="2098576" cy="3394075"/>
          </a:xfrm>
        </p:spPr>
        <p:txBody>
          <a:bodyPr>
            <a:normAutofit/>
          </a:bodyPr>
          <a:lstStyle/>
          <a:p>
            <a:pPr marL="0" indent="0">
              <a:buNone/>
            </a:pPr>
            <a:endParaRPr lang="de-DE" sz="1100" dirty="0">
              <a:latin typeface="Calibri" panose="020F0502020204030204" pitchFamily="34" charset="0"/>
              <a:cs typeface="Calibri" panose="020F0502020204030204" pitchFamily="34" charset="0"/>
            </a:endParaRPr>
          </a:p>
          <a:p>
            <a:pPr marL="0" indent="0">
              <a:buNone/>
            </a:pPr>
            <a:r>
              <a:rPr lang="de-DE" sz="1100" dirty="0">
                <a:cs typeface="Calibri" panose="020F0502020204030204" pitchFamily="34" charset="0"/>
              </a:rPr>
              <a:t>= wer aufgrund eines medizinischen Befundes </a:t>
            </a:r>
            <a:r>
              <a:rPr lang="de-DE" sz="1100" u="sng" dirty="0">
                <a:cs typeface="Calibri" panose="020F0502020204030204" pitchFamily="34" charset="0"/>
              </a:rPr>
              <a:t>vorübergehend</a:t>
            </a:r>
            <a:r>
              <a:rPr lang="de-DE" sz="1100" dirty="0">
                <a:cs typeface="Calibri" panose="020F0502020204030204" pitchFamily="34" charset="0"/>
              </a:rPr>
              <a:t> seiner beruflichen Tätigkeit nicht nachgehen kann</a:t>
            </a:r>
          </a:p>
          <a:p>
            <a:pPr marL="0" indent="0">
              <a:buNone/>
            </a:pPr>
            <a:endParaRPr lang="de-DE" sz="1100" dirty="0">
              <a:cs typeface="Calibri" panose="020F0502020204030204" pitchFamily="34" charset="0"/>
            </a:endParaRPr>
          </a:p>
          <a:p>
            <a:pPr marL="0" indent="0">
              <a:buNone/>
            </a:pPr>
            <a:endParaRPr lang="de-DE" sz="1100" dirty="0">
              <a:cs typeface="Calibri" panose="020F0502020204030204" pitchFamily="34" charset="0"/>
            </a:endParaRPr>
          </a:p>
          <a:p>
            <a:r>
              <a:rPr lang="de-DE" sz="1100" dirty="0">
                <a:cs typeface="Calibri" panose="020F0502020204030204" pitchFamily="34" charset="0"/>
              </a:rPr>
              <a:t>Bezug: zuletzt verrichtete vertragliche Tätigkeit</a:t>
            </a:r>
          </a:p>
          <a:p>
            <a:pPr>
              <a:buFontTx/>
              <a:buChar char="-"/>
            </a:pPr>
            <a:endParaRPr lang="de-DE" sz="1100" dirty="0">
              <a:cs typeface="Calibri" panose="020F0502020204030204" pitchFamily="34" charset="0"/>
            </a:endParaRPr>
          </a:p>
          <a:p>
            <a:r>
              <a:rPr lang="de-DE" sz="1100" b="1" dirty="0">
                <a:cs typeface="Calibri" panose="020F0502020204030204" pitchFamily="34" charset="0"/>
              </a:rPr>
              <a:t>Begriffe:</a:t>
            </a:r>
          </a:p>
          <a:p>
            <a:pPr>
              <a:buFontTx/>
              <a:buChar char="-"/>
            </a:pPr>
            <a:r>
              <a:rPr lang="de-DE" sz="1100" dirty="0">
                <a:cs typeface="Calibri" panose="020F0502020204030204" pitchFamily="34" charset="0"/>
              </a:rPr>
              <a:t>Lohnfortzahlung</a:t>
            </a:r>
          </a:p>
          <a:p>
            <a:pPr>
              <a:buFontTx/>
              <a:buChar char="-"/>
            </a:pPr>
            <a:r>
              <a:rPr lang="de-DE" sz="1100" dirty="0">
                <a:cs typeface="Calibri" panose="020F0502020204030204" pitchFamily="34" charset="0"/>
              </a:rPr>
              <a:t>Krankengeld</a:t>
            </a:r>
          </a:p>
        </p:txBody>
      </p:sp>
      <p:sp>
        <p:nvSpPr>
          <p:cNvPr id="19" name="Foliennummernplatzhalter 18"/>
          <p:cNvSpPr>
            <a:spLocks noGrp="1"/>
          </p:cNvSpPr>
          <p:nvPr>
            <p:ph type="sldNum" sz="quarter" idx="4"/>
          </p:nvPr>
        </p:nvSpPr>
        <p:spPr bwMode="gray"/>
        <p:txBody>
          <a:bodyPr/>
          <a:lstStyle/>
          <a:p>
            <a:fld id="{012E6926-AE2B-41F1-8AB5-F026EFBBD47D}" type="slidenum">
              <a:rPr lang="de-DE" smtClean="0">
                <a:latin typeface="Calibri" panose="020F0502020204030204" pitchFamily="34" charset="0"/>
                <a:cs typeface="Calibri" panose="020F0502020204030204" pitchFamily="34" charset="0"/>
              </a:rPr>
              <a:pPr/>
              <a:t>8</a:t>
            </a:fld>
            <a:endParaRPr lang="de-DE" dirty="0">
              <a:latin typeface="Calibri" panose="020F0502020204030204" pitchFamily="34" charset="0"/>
              <a:cs typeface="Calibri" panose="020F0502020204030204" pitchFamily="34" charset="0"/>
            </a:endParaRPr>
          </a:p>
        </p:txBody>
      </p:sp>
      <p:sp>
        <p:nvSpPr>
          <p:cNvPr id="3" name="Textplatzhalter 2"/>
          <p:cNvSpPr>
            <a:spLocks noGrp="1"/>
          </p:cNvSpPr>
          <p:nvPr>
            <p:ph type="body" idx="4294967295"/>
          </p:nvPr>
        </p:nvSpPr>
        <p:spPr>
          <a:xfrm>
            <a:off x="0" y="1219200"/>
            <a:ext cx="2627313" cy="481013"/>
          </a:xfrm>
        </p:spPr>
        <p:txBody>
          <a:bodyPr>
            <a:noAutofit/>
          </a:bodyPr>
          <a:lstStyle/>
          <a:p>
            <a:pPr marL="0" indent="0">
              <a:buNone/>
            </a:pPr>
            <a:r>
              <a:rPr lang="de-DE" sz="1800" dirty="0">
                <a:cs typeface="Calibri" panose="020F0502020204030204" pitchFamily="34" charset="0"/>
              </a:rPr>
              <a:t>Arbeitsunfähigkeit</a:t>
            </a:r>
          </a:p>
        </p:txBody>
      </p:sp>
      <p:sp>
        <p:nvSpPr>
          <p:cNvPr id="4" name="Textplatzhalter 3"/>
          <p:cNvSpPr>
            <a:spLocks noGrp="1"/>
          </p:cNvSpPr>
          <p:nvPr>
            <p:ph type="body" sz="quarter" idx="4294967295"/>
          </p:nvPr>
        </p:nvSpPr>
        <p:spPr>
          <a:xfrm>
            <a:off x="5102225" y="1243013"/>
            <a:ext cx="4041775" cy="481012"/>
          </a:xfrm>
        </p:spPr>
        <p:txBody>
          <a:bodyPr>
            <a:normAutofit/>
          </a:bodyPr>
          <a:lstStyle/>
          <a:p>
            <a:pPr marL="0" indent="0">
              <a:buNone/>
            </a:pPr>
            <a:r>
              <a:rPr lang="de-DE" sz="1800" kern="0" dirty="0">
                <a:cs typeface="Calibri" panose="020F0502020204030204" pitchFamily="34" charset="0"/>
              </a:rPr>
              <a:t>Erwerbsminderung</a:t>
            </a:r>
            <a:endParaRPr lang="de-DE" sz="1800" dirty="0">
              <a:cs typeface="Calibri" panose="020F0502020204030204" pitchFamily="34" charset="0"/>
            </a:endParaRPr>
          </a:p>
        </p:txBody>
      </p:sp>
      <p:sp>
        <p:nvSpPr>
          <p:cNvPr id="5" name="Inhaltsplatzhalter 4"/>
          <p:cNvSpPr>
            <a:spLocks noGrp="1"/>
          </p:cNvSpPr>
          <p:nvPr>
            <p:ph sz="quarter" idx="4294967295"/>
          </p:nvPr>
        </p:nvSpPr>
        <p:spPr>
          <a:xfrm>
            <a:off x="6429375" y="1590675"/>
            <a:ext cx="2714625" cy="3154363"/>
          </a:xfrm>
        </p:spPr>
        <p:txBody>
          <a:bodyPr>
            <a:normAutofit/>
          </a:bodyPr>
          <a:lstStyle/>
          <a:p>
            <a:pPr>
              <a:spcBef>
                <a:spcPts val="800"/>
              </a:spcBef>
              <a:spcAft>
                <a:spcPct val="0"/>
              </a:spcAft>
              <a:buClr>
                <a:schemeClr val="tx2"/>
              </a:buClr>
            </a:pPr>
            <a:r>
              <a:rPr lang="de-DE" sz="1100" dirty="0">
                <a:ea typeface="ＭＳ Ｐゴシック" pitchFamily="28" charset="-128"/>
                <a:cs typeface="Calibri" panose="020F0502020204030204" pitchFamily="34" charset="0"/>
              </a:rPr>
              <a:t>= wenn Sie wegen Krankheit oder Behinderung auf nicht absehbare Zeit außerstande sind, unter den </a:t>
            </a:r>
            <a:r>
              <a:rPr lang="de-DE" sz="1100" dirty="0">
                <a:solidFill>
                  <a:schemeClr val="accent2">
                    <a:lumMod val="75000"/>
                  </a:schemeClr>
                </a:solidFill>
                <a:ea typeface="ＭＳ Ｐゴシック" pitchFamily="28" charset="-128"/>
                <a:cs typeface="Calibri" panose="020F0502020204030204" pitchFamily="34" charset="0"/>
              </a:rPr>
              <a:t>üblichen Bedingungen des allg. Arbeitsmarktes </a:t>
            </a:r>
            <a:r>
              <a:rPr lang="de-DE" sz="1100" dirty="0">
                <a:ea typeface="ＭＳ Ｐゴシック" pitchFamily="28" charset="-128"/>
                <a:cs typeface="Calibri" panose="020F0502020204030204" pitchFamily="34" charset="0"/>
              </a:rPr>
              <a:t>erwerbstätig zu</a:t>
            </a:r>
          </a:p>
          <a:p>
            <a:pPr>
              <a:spcBef>
                <a:spcPts val="800"/>
              </a:spcBef>
              <a:spcAft>
                <a:spcPct val="0"/>
              </a:spcAft>
              <a:buClr>
                <a:schemeClr val="tx2"/>
              </a:buClr>
            </a:pPr>
            <a:endParaRPr lang="de-DE" sz="1100" dirty="0">
              <a:ea typeface="ＭＳ Ｐゴシック" pitchFamily="28" charset="-128"/>
              <a:cs typeface="Calibri" panose="020F0502020204030204" pitchFamily="34" charset="0"/>
            </a:endParaRPr>
          </a:p>
          <a:p>
            <a:pPr>
              <a:spcBef>
                <a:spcPts val="800"/>
              </a:spcBef>
              <a:spcAft>
                <a:spcPct val="0"/>
              </a:spcAft>
              <a:buClr>
                <a:schemeClr val="tx2"/>
              </a:buClr>
            </a:pPr>
            <a:endParaRPr lang="de-DE" sz="1100" dirty="0">
              <a:ea typeface="ＭＳ Ｐゴシック" pitchFamily="28" charset="-128"/>
              <a:cs typeface="Calibri" panose="020F0502020204030204" pitchFamily="34" charset="0"/>
            </a:endParaRPr>
          </a:p>
          <a:p>
            <a:pPr>
              <a:spcBef>
                <a:spcPts val="800"/>
              </a:spcBef>
              <a:spcAft>
                <a:spcPct val="0"/>
              </a:spcAft>
              <a:buClr>
                <a:schemeClr val="tx2"/>
              </a:buClr>
            </a:pPr>
            <a:r>
              <a:rPr lang="de-DE" sz="1100" dirty="0">
                <a:solidFill>
                  <a:srgbClr val="FF0000"/>
                </a:solidFill>
                <a:ea typeface="ＭＳ Ｐゴシック" pitchFamily="28" charset="-128"/>
                <a:cs typeface="Calibri" panose="020F0502020204030204" pitchFamily="34" charset="0"/>
              </a:rPr>
              <a:t>Bezug: allg. Arbeitsmarkt</a:t>
            </a:r>
          </a:p>
          <a:p>
            <a:pPr>
              <a:spcBef>
                <a:spcPts val="800"/>
              </a:spcBef>
              <a:spcAft>
                <a:spcPct val="0"/>
              </a:spcAft>
              <a:buClr>
                <a:schemeClr val="tx2"/>
              </a:buClr>
            </a:pPr>
            <a:r>
              <a:rPr lang="de-DE" sz="1100" dirty="0">
                <a:ea typeface="ＭＳ Ｐゴシック" pitchFamily="28" charset="-128"/>
                <a:cs typeface="Calibri" panose="020F0502020204030204" pitchFamily="34" charset="0"/>
              </a:rPr>
              <a:t>die jeweilige Arbeitsmarktlage wird NICHT berücksichtigt </a:t>
            </a:r>
          </a:p>
          <a:p>
            <a:pPr>
              <a:spcBef>
                <a:spcPts val="800"/>
              </a:spcBef>
              <a:spcAft>
                <a:spcPct val="0"/>
              </a:spcAft>
              <a:buClr>
                <a:schemeClr val="tx2"/>
              </a:buClr>
            </a:pPr>
            <a:r>
              <a:rPr lang="de-DE" sz="1100" b="1" dirty="0">
                <a:ea typeface="ＭＳ Ｐゴシック" pitchFamily="28" charset="-128"/>
                <a:cs typeface="Calibri" panose="020F0502020204030204" pitchFamily="34" charset="0"/>
              </a:rPr>
              <a:t>Begriffe: </a:t>
            </a:r>
          </a:p>
          <a:p>
            <a:pPr>
              <a:spcBef>
                <a:spcPts val="800"/>
              </a:spcBef>
              <a:spcAft>
                <a:spcPct val="0"/>
              </a:spcAft>
              <a:buClr>
                <a:schemeClr val="tx2"/>
              </a:buClr>
            </a:pPr>
            <a:r>
              <a:rPr lang="de-DE" sz="1100" dirty="0">
                <a:ea typeface="ＭＳ Ｐゴシック" pitchFamily="28" charset="-128"/>
                <a:cs typeface="Calibri" panose="020F0502020204030204" pitchFamily="34" charset="0"/>
              </a:rPr>
              <a:t>Teilerwerbsminderung (zwischen drei und sechs Stunden Arbeitsfähigkeit)</a:t>
            </a:r>
          </a:p>
          <a:p>
            <a:pPr>
              <a:spcBef>
                <a:spcPts val="800"/>
              </a:spcBef>
              <a:spcAft>
                <a:spcPct val="0"/>
              </a:spcAft>
              <a:buClr>
                <a:schemeClr val="tx2"/>
              </a:buClr>
            </a:pPr>
            <a:r>
              <a:rPr lang="de-DE" sz="1100" dirty="0">
                <a:ea typeface="ＭＳ Ｐゴシック" pitchFamily="28" charset="-128"/>
                <a:cs typeface="Calibri" panose="020F0502020204030204" pitchFamily="34" charset="0"/>
              </a:rPr>
              <a:t>Volle Erwerbsminderung (weniger als drei Stunden Arbeitsfähigkeit)</a:t>
            </a:r>
          </a:p>
          <a:p>
            <a:endParaRPr lang="de-DE" sz="1200" dirty="0">
              <a:latin typeface="Calibri" panose="020F0502020204030204" pitchFamily="34" charset="0"/>
              <a:cs typeface="Calibri" panose="020F0502020204030204" pitchFamily="34" charset="0"/>
            </a:endParaRPr>
          </a:p>
        </p:txBody>
      </p:sp>
      <p:sp>
        <p:nvSpPr>
          <p:cNvPr id="8" name="Textplatzhalter 1"/>
          <p:cNvSpPr txBox="1">
            <a:spLocks/>
          </p:cNvSpPr>
          <p:nvPr/>
        </p:nvSpPr>
        <p:spPr bwMode="gray">
          <a:xfrm>
            <a:off x="2684488" y="1692793"/>
            <a:ext cx="2790032" cy="2133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marL="180000" indent="-180000" algn="l" rtl="0" eaLnBrk="1" fontAlgn="base" hangingPunct="1">
              <a:spcBef>
                <a:spcPts val="800"/>
              </a:spcBef>
              <a:spcAft>
                <a:spcPct val="0"/>
              </a:spcAft>
              <a:buClr>
                <a:schemeClr val="tx2"/>
              </a:buClr>
              <a:buFont typeface="Arial" pitchFamily="34" charset="0"/>
              <a:buChar char="•"/>
              <a:defRPr sz="1800">
                <a:solidFill>
                  <a:schemeClr val="tx1"/>
                </a:solidFill>
                <a:latin typeface="+mn-lt"/>
                <a:ea typeface="ＭＳ Ｐゴシック" pitchFamily="28" charset="-128"/>
                <a:cs typeface="+mn-cs"/>
              </a:defRPr>
            </a:lvl1pPr>
            <a:lvl2pPr marL="358775" indent="-180000" algn="l" rtl="0" eaLnBrk="1" fontAlgn="base" hangingPunct="1">
              <a:spcBef>
                <a:spcPts val="400"/>
              </a:spcBef>
              <a:spcAft>
                <a:spcPct val="0"/>
              </a:spcAft>
              <a:buClr>
                <a:schemeClr val="tx2"/>
              </a:buClr>
              <a:buFont typeface="Arial" pitchFamily="34" charset="0"/>
              <a:buChar char="•"/>
              <a:defRPr sz="1800">
                <a:solidFill>
                  <a:schemeClr val="tx1"/>
                </a:solidFill>
                <a:latin typeface="+mn-lt"/>
                <a:ea typeface="ＭＳ Ｐゴシック" pitchFamily="28" charset="-128"/>
              </a:defRPr>
            </a:lvl2pPr>
            <a:lvl3pPr marL="541338" indent="-180000" algn="l" rtl="0" eaLnBrk="1" fontAlgn="base" hangingPunct="1">
              <a:spcBef>
                <a:spcPts val="400"/>
              </a:spcBef>
              <a:spcAft>
                <a:spcPct val="0"/>
              </a:spcAft>
              <a:buClr>
                <a:schemeClr val="tx2"/>
              </a:buClr>
              <a:buFont typeface="Arial" pitchFamily="34" charset="0"/>
              <a:buChar char="•"/>
              <a:defRPr sz="1800">
                <a:solidFill>
                  <a:schemeClr val="tx1"/>
                </a:solidFill>
                <a:latin typeface="+mn-lt"/>
                <a:ea typeface="ＭＳ Ｐゴシック" pitchFamily="28" charset="-128"/>
              </a:defRPr>
            </a:lvl3pPr>
            <a:lvl4pPr marL="0" indent="0" algn="l" rtl="0" eaLnBrk="1" fontAlgn="base" hangingPunct="1">
              <a:spcBef>
                <a:spcPts val="1400"/>
              </a:spcBef>
              <a:spcAft>
                <a:spcPct val="0"/>
              </a:spcAft>
              <a:buClr>
                <a:schemeClr val="tx2"/>
              </a:buClr>
              <a:buFont typeface="Arial" charset="0"/>
              <a:buNone/>
              <a:defRPr sz="1800" b="1">
                <a:solidFill>
                  <a:schemeClr val="accent1"/>
                </a:solidFill>
                <a:latin typeface="+mn-lt"/>
                <a:ea typeface="ＭＳ Ｐゴシック" pitchFamily="28" charset="-128"/>
              </a:defRPr>
            </a:lvl4pPr>
            <a:lvl5pPr marL="3175" indent="0" algn="l" rtl="0" eaLnBrk="1" fontAlgn="base" hangingPunct="1">
              <a:spcBef>
                <a:spcPts val="1000"/>
              </a:spcBef>
              <a:spcAft>
                <a:spcPct val="0"/>
              </a:spcAft>
              <a:buClr>
                <a:schemeClr val="tx2"/>
              </a:buClr>
              <a:buSzPct val="75000"/>
              <a:buFont typeface="Wingdings" pitchFamily="2" charset="2"/>
              <a:buNone/>
              <a:defRPr sz="1800">
                <a:solidFill>
                  <a:schemeClr val="tx1"/>
                </a:solidFill>
                <a:latin typeface="+mn-lt"/>
                <a:ea typeface="ＭＳ Ｐゴシック" pitchFamily="28" charset="-128"/>
              </a:defRPr>
            </a:lvl5pPr>
            <a:lvl6pPr marL="2268538" indent="-190500" algn="l" rtl="0" eaLnBrk="1" fontAlgn="base" hangingPunct="1">
              <a:lnSpc>
                <a:spcPct val="110000"/>
              </a:lnSpc>
              <a:spcBef>
                <a:spcPct val="20000"/>
              </a:spcBef>
              <a:spcAft>
                <a:spcPct val="0"/>
              </a:spcAft>
              <a:buClr>
                <a:srgbClr val="005021"/>
              </a:buClr>
              <a:buChar char="»"/>
              <a:defRPr sz="1400">
                <a:solidFill>
                  <a:srgbClr val="000000"/>
                </a:solidFill>
                <a:latin typeface="+mn-lt"/>
                <a:ea typeface="+mn-ea"/>
              </a:defRPr>
            </a:lvl6pPr>
            <a:lvl7pPr marL="2725738" indent="-190500" algn="l" rtl="0" eaLnBrk="1" fontAlgn="base" hangingPunct="1">
              <a:lnSpc>
                <a:spcPct val="110000"/>
              </a:lnSpc>
              <a:spcBef>
                <a:spcPct val="20000"/>
              </a:spcBef>
              <a:spcAft>
                <a:spcPct val="0"/>
              </a:spcAft>
              <a:buClr>
                <a:srgbClr val="005021"/>
              </a:buClr>
              <a:buChar char="»"/>
              <a:defRPr sz="1400">
                <a:solidFill>
                  <a:srgbClr val="000000"/>
                </a:solidFill>
                <a:latin typeface="+mn-lt"/>
                <a:ea typeface="+mn-ea"/>
              </a:defRPr>
            </a:lvl7pPr>
            <a:lvl8pPr marL="3182938" indent="-190500" algn="l" rtl="0" eaLnBrk="1" fontAlgn="base" hangingPunct="1">
              <a:lnSpc>
                <a:spcPct val="110000"/>
              </a:lnSpc>
              <a:spcBef>
                <a:spcPct val="20000"/>
              </a:spcBef>
              <a:spcAft>
                <a:spcPct val="0"/>
              </a:spcAft>
              <a:buClr>
                <a:srgbClr val="005021"/>
              </a:buClr>
              <a:buChar char="»"/>
              <a:defRPr sz="1400">
                <a:solidFill>
                  <a:srgbClr val="000000"/>
                </a:solidFill>
                <a:latin typeface="+mn-lt"/>
                <a:ea typeface="+mn-ea"/>
              </a:defRPr>
            </a:lvl8pPr>
            <a:lvl9pPr marL="3640138" indent="-190500" algn="l" rtl="0" eaLnBrk="1" fontAlgn="base" hangingPunct="1">
              <a:lnSpc>
                <a:spcPct val="110000"/>
              </a:lnSpc>
              <a:spcBef>
                <a:spcPct val="20000"/>
              </a:spcBef>
              <a:spcAft>
                <a:spcPct val="0"/>
              </a:spcAft>
              <a:buClr>
                <a:srgbClr val="005021"/>
              </a:buClr>
              <a:buChar char="»"/>
              <a:defRPr sz="1400">
                <a:solidFill>
                  <a:srgbClr val="000000"/>
                </a:solidFill>
                <a:latin typeface="+mn-lt"/>
                <a:ea typeface="+mn-ea"/>
              </a:defRPr>
            </a:lvl9pPr>
          </a:lstStyle>
          <a:p>
            <a:pPr marL="0" indent="0">
              <a:buFont typeface="Arial" pitchFamily="34" charset="0"/>
              <a:buNone/>
            </a:pPr>
            <a:r>
              <a:rPr lang="de-DE" sz="1100" kern="0" dirty="0">
                <a:cs typeface="Calibri" panose="020F0502020204030204" pitchFamily="34" charset="0"/>
              </a:rPr>
              <a:t>= wer in Folge von Krankheit, Körperverletzung oder Kräfteverfall </a:t>
            </a:r>
            <a:r>
              <a:rPr lang="de-DE" sz="1100" u="sng" kern="0" dirty="0">
                <a:cs typeface="Calibri" panose="020F0502020204030204" pitchFamily="34" charset="0"/>
              </a:rPr>
              <a:t>auf Dauer oder über einen festgelegten Zeitraum</a:t>
            </a:r>
            <a:r>
              <a:rPr lang="de-DE" sz="1100" kern="0" dirty="0">
                <a:cs typeface="Calibri" panose="020F0502020204030204" pitchFamily="34" charset="0"/>
              </a:rPr>
              <a:t> nicht mehr in der Lage ist, </a:t>
            </a:r>
            <a:r>
              <a:rPr lang="de-DE" sz="1100" kern="0" dirty="0">
                <a:solidFill>
                  <a:schemeClr val="accent2">
                    <a:lumMod val="75000"/>
                  </a:schemeClr>
                </a:solidFill>
                <a:cs typeface="Calibri" panose="020F0502020204030204" pitchFamily="34" charset="0"/>
              </a:rPr>
              <a:t>dem zuletzt ausgeübten Beruf </a:t>
            </a:r>
            <a:r>
              <a:rPr lang="de-DE" sz="1100" kern="0" dirty="0">
                <a:cs typeface="Calibri" panose="020F0502020204030204" pitchFamily="34" charset="0"/>
              </a:rPr>
              <a:t>sowie der Ausbildung und Fähigkeiten entsprechenden Tätigkeiten nachzugehen</a:t>
            </a:r>
          </a:p>
          <a:p>
            <a:pPr marL="0" indent="0">
              <a:buFont typeface="Arial" pitchFamily="34" charset="0"/>
              <a:buNone/>
            </a:pPr>
            <a:endParaRPr lang="de-DE" sz="1100" kern="0" dirty="0">
              <a:cs typeface="Calibri" panose="020F0502020204030204" pitchFamily="34" charset="0"/>
            </a:endParaRPr>
          </a:p>
          <a:p>
            <a:pPr marL="0" indent="0">
              <a:spcBef>
                <a:spcPts val="0"/>
              </a:spcBef>
              <a:buNone/>
            </a:pPr>
            <a:r>
              <a:rPr lang="de-DE" sz="1100" kern="0" dirty="0">
                <a:cs typeface="Calibri" panose="020F0502020204030204" pitchFamily="34" charset="0"/>
              </a:rPr>
              <a:t>Bezug: zuletzt ausgeübter Beruf</a:t>
            </a:r>
          </a:p>
          <a:p>
            <a:pPr marL="0" indent="0">
              <a:spcBef>
                <a:spcPts val="0"/>
              </a:spcBef>
              <a:buNone/>
            </a:pPr>
            <a:endParaRPr lang="de-DE" sz="1100" kern="0" dirty="0">
              <a:cs typeface="Calibri" panose="020F0502020204030204" pitchFamily="34" charset="0"/>
            </a:endParaRPr>
          </a:p>
          <a:p>
            <a:pPr marL="0" indent="0">
              <a:spcBef>
                <a:spcPts val="0"/>
              </a:spcBef>
              <a:buNone/>
            </a:pPr>
            <a:r>
              <a:rPr lang="de-DE" sz="1100" kern="0" dirty="0">
                <a:cs typeface="Calibri" panose="020F0502020204030204" pitchFamily="34" charset="0"/>
              </a:rPr>
              <a:t>* </a:t>
            </a:r>
            <a:r>
              <a:rPr lang="de-DE" sz="1100" b="1" kern="0" dirty="0">
                <a:cs typeface="Calibri" panose="020F0502020204030204" pitchFamily="34" charset="0"/>
              </a:rPr>
              <a:t>Voraussetzung: </a:t>
            </a:r>
          </a:p>
          <a:p>
            <a:pPr marL="0" indent="0">
              <a:spcBef>
                <a:spcPts val="0"/>
              </a:spcBef>
              <a:buNone/>
            </a:pPr>
            <a:r>
              <a:rPr lang="de-DE" sz="1100" b="1" kern="0" dirty="0">
                <a:cs typeface="Calibri" panose="020F0502020204030204" pitchFamily="34" charset="0"/>
              </a:rPr>
              <a:t>Geburt vor dem 2.1.1961 </a:t>
            </a:r>
          </a:p>
        </p:txBody>
      </p:sp>
      <p:sp>
        <p:nvSpPr>
          <p:cNvPr id="11" name="Textplatzhalter 2"/>
          <p:cNvSpPr txBox="1">
            <a:spLocks/>
          </p:cNvSpPr>
          <p:nvPr/>
        </p:nvSpPr>
        <p:spPr>
          <a:xfrm>
            <a:off x="2843808" y="1303338"/>
            <a:ext cx="2098576" cy="48101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fontAlgn="auto">
              <a:spcAft>
                <a:spcPts val="0"/>
              </a:spcAft>
            </a:pPr>
            <a:endParaRPr lang="de-DE" dirty="0">
              <a:latin typeface="Calibri" panose="020F0502020204030204" pitchFamily="34" charset="0"/>
              <a:cs typeface="Calibri" panose="020F0502020204030204" pitchFamily="34" charset="0"/>
            </a:endParaRPr>
          </a:p>
        </p:txBody>
      </p:sp>
      <p:sp>
        <p:nvSpPr>
          <p:cNvPr id="12" name="Textplatzhalter 2"/>
          <p:cNvSpPr txBox="1">
            <a:spLocks/>
          </p:cNvSpPr>
          <p:nvPr/>
        </p:nvSpPr>
        <p:spPr>
          <a:xfrm>
            <a:off x="2632720" y="1110378"/>
            <a:ext cx="3168352" cy="48101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fontAlgn="auto">
              <a:spcAft>
                <a:spcPts val="0"/>
              </a:spcAft>
            </a:pPr>
            <a:r>
              <a:rPr lang="de-DE" sz="1800" b="0" dirty="0">
                <a:cs typeface="Calibri" panose="020F0502020204030204" pitchFamily="34" charset="0"/>
              </a:rPr>
              <a:t>Berufsunfähigkeit (GRV)</a:t>
            </a:r>
          </a:p>
        </p:txBody>
      </p:sp>
    </p:spTree>
    <p:extLst>
      <p:ext uri="{BB962C8B-B14F-4D97-AF65-F5344CB8AC3E}">
        <p14:creationId xmlns:p14="http://schemas.microsoft.com/office/powerpoint/2010/main" val="269057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3" end="3"/>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5" end="5"/>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
                                            <p:txEl>
                                              <p:pRg st="6" end="6"/>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b="1" dirty="0">
                <a:latin typeface="+mn-lt"/>
                <a:cs typeface="Calibri" panose="020F0502020204030204" pitchFamily="34" charset="0"/>
              </a:rPr>
              <a:t>Erwerbsminderungsrente</a:t>
            </a:r>
          </a:p>
        </p:txBody>
      </p:sp>
      <p:sp>
        <p:nvSpPr>
          <p:cNvPr id="3" name="Inhaltsplatzhalter 2"/>
          <p:cNvSpPr>
            <a:spLocks noGrp="1"/>
          </p:cNvSpPr>
          <p:nvPr>
            <p:ph idx="1"/>
          </p:nvPr>
        </p:nvSpPr>
        <p:spPr>
          <a:xfrm>
            <a:off x="628650" y="1077549"/>
            <a:ext cx="7886700" cy="3745006"/>
          </a:xfrm>
        </p:spPr>
        <p:txBody>
          <a:bodyPr>
            <a:normAutofit fontScale="92500" lnSpcReduction="10000"/>
          </a:bodyPr>
          <a:lstStyle/>
          <a:p>
            <a:endParaRPr lang="de-DE" sz="1500" dirty="0"/>
          </a:p>
          <a:p>
            <a:r>
              <a:rPr lang="de-DE" dirty="0">
                <a:cs typeface="Calibri" panose="020F0502020204030204" pitchFamily="34" charset="0"/>
              </a:rPr>
              <a:t>… sind Sie in Folge von Krankheit oder Unfall nicht mehr in der Lage, mehr als drei bzw. sechs Stunden am Tag zu arbeiten, können Sie Anspruch auf eine volle bzw. teilweise (halbe) Erwerbsminderungsrente haben.</a:t>
            </a:r>
          </a:p>
          <a:p>
            <a:endParaRPr lang="de-DE" dirty="0">
              <a:cs typeface="Calibri" panose="020F0502020204030204" pitchFamily="34" charset="0"/>
            </a:endParaRPr>
          </a:p>
          <a:p>
            <a:r>
              <a:rPr lang="de-DE" b="1" dirty="0">
                <a:cs typeface="Calibri" panose="020F0502020204030204" pitchFamily="34" charset="0"/>
              </a:rPr>
              <a:t>Voraussetzungen:</a:t>
            </a:r>
          </a:p>
          <a:p>
            <a:endParaRPr lang="de-DE" dirty="0">
              <a:cs typeface="Calibri" panose="020F0502020204030204" pitchFamily="34" charset="0"/>
            </a:endParaRPr>
          </a:p>
          <a:p>
            <a:r>
              <a:rPr lang="de-DE" u="sng" dirty="0">
                <a:cs typeface="Calibri" panose="020F0502020204030204" pitchFamily="34" charset="0"/>
              </a:rPr>
              <a:t>Medizinische Voraussetzungen:</a:t>
            </a:r>
          </a:p>
          <a:p>
            <a:r>
              <a:rPr lang="de-DE" dirty="0">
                <a:cs typeface="Calibri" panose="020F0502020204030204" pitchFamily="34" charset="0"/>
              </a:rPr>
              <a:t>Aus ärztlichen Unterlagen oder Gutachten geht eindeutig hervor, dass Sie aufgrund von Krankheit oder Behinderung nicht mehr als drei bzw. sechs Stunden täglich arbeiten können.</a:t>
            </a:r>
          </a:p>
          <a:p>
            <a:endParaRPr lang="de-DE" dirty="0">
              <a:cs typeface="Calibri" panose="020F0502020204030204" pitchFamily="34" charset="0"/>
            </a:endParaRPr>
          </a:p>
          <a:p>
            <a:r>
              <a:rPr lang="de-DE" u="sng" dirty="0">
                <a:cs typeface="Calibri" panose="020F0502020204030204" pitchFamily="34" charset="0"/>
              </a:rPr>
              <a:t>Versicherungstechnische Voraussetzungen:</a:t>
            </a:r>
          </a:p>
          <a:p>
            <a:r>
              <a:rPr lang="de-DE" dirty="0">
                <a:cs typeface="Calibri" panose="020F0502020204030204" pitchFamily="34" charset="0"/>
              </a:rPr>
              <a:t>Sie sind mindestens fünf Jahre versichert und haben in den letzten </a:t>
            </a:r>
          </a:p>
          <a:p>
            <a:r>
              <a:rPr lang="de-DE" dirty="0">
                <a:cs typeface="Calibri" panose="020F0502020204030204" pitchFamily="34" charset="0"/>
              </a:rPr>
              <a:t>fünf Jahren mindestens drei Jahre Pflichtbeiträge bezahlt.</a:t>
            </a:r>
          </a:p>
          <a:p>
            <a:endParaRPr lang="de-DE" dirty="0"/>
          </a:p>
        </p:txBody>
      </p:sp>
      <p:sp>
        <p:nvSpPr>
          <p:cNvPr id="4" name="Datumsplatzhalter 3"/>
          <p:cNvSpPr>
            <a:spLocks noGrp="1"/>
          </p:cNvSpPr>
          <p:nvPr>
            <p:ph type="dt" sz="half" idx="2"/>
          </p:nvPr>
        </p:nvSpPr>
        <p:spPr/>
        <p:txBody>
          <a:bodyPr/>
          <a:lstStyle/>
          <a:p>
            <a:fld id="{E3005960-5A4B-4C2E-846E-5123467A98CB}" type="datetime1">
              <a:rPr lang="de-DE" smtClean="0"/>
              <a:t>07.04.2026</a:t>
            </a:fld>
            <a:endParaRPr lang="de-DE"/>
          </a:p>
        </p:txBody>
      </p:sp>
      <p:sp>
        <p:nvSpPr>
          <p:cNvPr id="7" name="Fußzeilenplatzhalter 6"/>
          <p:cNvSpPr>
            <a:spLocks noGrp="1"/>
          </p:cNvSpPr>
          <p:nvPr>
            <p:ph type="ftr" sz="quarter" idx="3"/>
          </p:nvPr>
        </p:nvSpPr>
        <p:spPr/>
        <p:txBody>
          <a:bodyPr/>
          <a:lstStyle/>
          <a:p>
            <a:r>
              <a:rPr lang="de-DE"/>
              <a:t>Soziale Absicherung im Krankheitsfall</a:t>
            </a:r>
          </a:p>
        </p:txBody>
      </p:sp>
      <p:sp>
        <p:nvSpPr>
          <p:cNvPr id="5" name="Foliennummernplatzhalter 4"/>
          <p:cNvSpPr>
            <a:spLocks noGrp="1"/>
          </p:cNvSpPr>
          <p:nvPr>
            <p:ph type="sldNum" sz="quarter" idx="4"/>
          </p:nvPr>
        </p:nvSpPr>
        <p:spPr>
          <a:xfrm>
            <a:off x="8874919" y="4786313"/>
            <a:ext cx="269081" cy="270272"/>
          </a:xfrm>
        </p:spPr>
        <p:txBody>
          <a:bodyPr/>
          <a:lstStyle/>
          <a:p>
            <a:fld id="{27B5B4E9-0313-4949-9CA1-0E585048ABAC}" type="slidenum">
              <a:rPr lang="de-DE" smtClean="0"/>
              <a:pPr/>
              <a:t>9</a:t>
            </a:fld>
            <a:endParaRPr lang="de-DE" dirty="0"/>
          </a:p>
        </p:txBody>
      </p:sp>
      <p:sp>
        <p:nvSpPr>
          <p:cNvPr id="6" name="Inhaltsplatzhalter 2"/>
          <p:cNvSpPr txBox="1">
            <a:spLocks/>
          </p:cNvSpPr>
          <p:nvPr/>
        </p:nvSpPr>
        <p:spPr>
          <a:xfrm>
            <a:off x="628650" y="1653649"/>
            <a:ext cx="6859675" cy="3078863"/>
          </a:xfrm>
          <a:prstGeom prst="rect">
            <a:avLst/>
          </a:prstGeom>
        </p:spPr>
        <p:txBody>
          <a:bodyPr/>
          <a:lstStyle>
            <a:lvl1pPr marL="0" indent="0" algn="l" defTabSz="914400" rtl="0" eaLnBrk="1" latinLnBrk="0" hangingPunct="1">
              <a:lnSpc>
                <a:spcPct val="110000"/>
              </a:lnSpc>
              <a:spcBef>
                <a:spcPts val="0"/>
              </a:spcBef>
              <a:buFont typeface="Arial" panose="020B0604020202020204" pitchFamily="34" charset="0"/>
              <a:buNone/>
              <a:defRPr sz="2200" kern="1200">
                <a:solidFill>
                  <a:schemeClr val="tx1"/>
                </a:solidFill>
                <a:latin typeface="+mn-lt"/>
                <a:ea typeface="+mn-ea"/>
                <a:cs typeface="+mn-cs"/>
              </a:defRPr>
            </a:lvl1pPr>
            <a:lvl2pPr marL="0" indent="0" algn="l" defTabSz="914400" rtl="0" eaLnBrk="1" latinLnBrk="0" hangingPunct="1">
              <a:lnSpc>
                <a:spcPct val="120000"/>
              </a:lnSpc>
              <a:spcBef>
                <a:spcPts val="1600"/>
              </a:spcBef>
              <a:buFont typeface="Arial" panose="020B0604020202020204" pitchFamily="34" charset="0"/>
              <a:buNone/>
              <a:defRPr sz="1600" kern="1200">
                <a:solidFill>
                  <a:schemeClr val="tx1"/>
                </a:solidFill>
                <a:latin typeface="+mn-lt"/>
                <a:ea typeface="+mn-ea"/>
                <a:cs typeface="+mn-cs"/>
              </a:defRPr>
            </a:lvl2pPr>
            <a:lvl3pPr marL="270000" indent="-270000" algn="l" defTabSz="914400" rtl="0" eaLnBrk="1" latinLnBrk="0" hangingPunct="1">
              <a:lnSpc>
                <a:spcPct val="120000"/>
              </a:lnSpc>
              <a:spcBef>
                <a:spcPts val="1600"/>
              </a:spcBef>
              <a:buFont typeface="Arial" panose="020B0604020202020204" pitchFamily="34" charset="0"/>
              <a:buChar char="•"/>
              <a:defRPr sz="1600" kern="1200">
                <a:solidFill>
                  <a:schemeClr val="tx1"/>
                </a:solidFill>
                <a:latin typeface="+mn-lt"/>
                <a:ea typeface="+mn-ea"/>
                <a:cs typeface="+mn-cs"/>
              </a:defRPr>
            </a:lvl3pPr>
            <a:lvl4pPr marL="540000" indent="-270000" algn="l" defTabSz="914400" rtl="0" eaLnBrk="1" latinLnBrk="0" hangingPunct="1">
              <a:lnSpc>
                <a:spcPct val="120000"/>
              </a:lnSpc>
              <a:spcBef>
                <a:spcPts val="1600"/>
              </a:spcBef>
              <a:buFont typeface="Arial" panose="020B0604020202020204" pitchFamily="34" charset="0"/>
              <a:buChar char="•"/>
              <a:defRPr sz="1600" kern="1200">
                <a:solidFill>
                  <a:schemeClr val="tx1"/>
                </a:solidFill>
                <a:latin typeface="+mn-lt"/>
                <a:ea typeface="+mn-ea"/>
                <a:cs typeface="+mn-cs"/>
              </a:defRPr>
            </a:lvl4pPr>
            <a:lvl5pPr marL="270000" indent="-270000" algn="l" defTabSz="914400" rtl="0" eaLnBrk="1" latinLnBrk="0" hangingPunct="1">
              <a:lnSpc>
                <a:spcPct val="120000"/>
              </a:lnSpc>
              <a:spcBef>
                <a:spcPts val="1600"/>
              </a:spcBef>
              <a:buFont typeface="+mj-lt"/>
              <a:buAutoNum type="arabicPeriod"/>
              <a:defRPr sz="1600" kern="1200">
                <a:solidFill>
                  <a:schemeClr val="tx1"/>
                </a:solidFill>
                <a:latin typeface="+mn-lt"/>
                <a:ea typeface="+mn-ea"/>
                <a:cs typeface="+mn-cs"/>
              </a:defRPr>
            </a:lvl5pPr>
            <a:lvl6pPr marL="0" indent="0" algn="l" defTabSz="914400" rtl="0" eaLnBrk="1" latinLnBrk="0" hangingPunct="1">
              <a:lnSpc>
                <a:spcPct val="120000"/>
              </a:lnSpc>
              <a:spcBef>
                <a:spcPts val="16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20000"/>
              </a:lnSpc>
              <a:spcBef>
                <a:spcPts val="16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20000"/>
              </a:lnSpc>
              <a:spcBef>
                <a:spcPts val="16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20000"/>
              </a:lnSpc>
              <a:spcBef>
                <a:spcPts val="1600"/>
              </a:spcBef>
              <a:buFont typeface="Arial" panose="020B0604020202020204" pitchFamily="34" charset="0"/>
              <a:buNone/>
              <a:defRPr sz="1600" kern="1200">
                <a:solidFill>
                  <a:schemeClr val="tx1"/>
                </a:solidFill>
                <a:latin typeface="+mn-lt"/>
                <a:ea typeface="+mn-ea"/>
                <a:cs typeface="+mn-cs"/>
              </a:defRPr>
            </a:lvl9pPr>
          </a:lstStyle>
          <a:p>
            <a:endParaRPr lang="de-DE" sz="1200" dirty="0"/>
          </a:p>
        </p:txBody>
      </p:sp>
    </p:spTree>
    <p:extLst>
      <p:ext uri="{BB962C8B-B14F-4D97-AF65-F5344CB8AC3E}">
        <p14:creationId xmlns:p14="http://schemas.microsoft.com/office/powerpoint/2010/main" val="148316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mgyTHCqHRgy5zV1aJuxkb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PvONxI2ETiuQo.tahXHRbA"/>
</p:tagLst>
</file>

<file path=ppt/theme/theme1.xml><?xml version="1.0" encoding="utf-8"?>
<a:theme xmlns:a="http://schemas.openxmlformats.org/drawingml/2006/main" name="VITREA 2025">
  <a:themeElements>
    <a:clrScheme name="VITREA">
      <a:dk1>
        <a:srgbClr val="003F48"/>
      </a:dk1>
      <a:lt1>
        <a:srgbClr val="F9F0DF"/>
      </a:lt1>
      <a:dk2>
        <a:srgbClr val="EF5246"/>
      </a:dk2>
      <a:lt2>
        <a:srgbClr val="F9F0DF"/>
      </a:lt2>
      <a:accent1>
        <a:srgbClr val="F7E7D3"/>
      </a:accent1>
      <a:accent2>
        <a:srgbClr val="F5ADBB"/>
      </a:accent2>
      <a:accent3>
        <a:srgbClr val="FE6C23"/>
      </a:accent3>
      <a:accent4>
        <a:srgbClr val="FEBA27"/>
      </a:accent4>
      <a:accent5>
        <a:srgbClr val="8BD2F4"/>
      </a:accent5>
      <a:accent6>
        <a:srgbClr val="003F48"/>
      </a:accent6>
      <a:hlink>
        <a:srgbClr val="003F48"/>
      </a:hlink>
      <a:folHlink>
        <a:srgbClr val="003F48"/>
      </a:folHlink>
    </a:clrScheme>
    <a:fontScheme name="VITREA">
      <a:majorFont>
        <a:latin typeface="Rauschen B Medium"/>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err="1" smtClean="0">
            <a:solidFill>
              <a:schemeClr val="bg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w="6350"/>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2000"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3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11.xml><?xml version="1.0" encoding="utf-8"?>
<a:theme xmlns:a="http://schemas.openxmlformats.org/drawingml/2006/main" name="14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12.xml><?xml version="1.0" encoding="utf-8"?>
<a:theme xmlns:a="http://schemas.openxmlformats.org/drawingml/2006/main" name="16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13.xml><?xml version="1.0" encoding="utf-8"?>
<a:theme xmlns:a="http://schemas.openxmlformats.org/drawingml/2006/main" name="17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14.xml><?xml version="1.0" encoding="utf-8"?>
<a:theme xmlns:a="http://schemas.openxmlformats.org/drawingml/2006/main" name="18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15.xml><?xml version="1.0" encoding="utf-8"?>
<a:theme xmlns:a="http://schemas.openxmlformats.org/drawingml/2006/main" name="21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16.xml><?xml version="1.0" encoding="utf-8"?>
<a:theme xmlns:a="http://schemas.openxmlformats.org/drawingml/2006/main" name="25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17.xml><?xml version="1.0" encoding="utf-8"?>
<a:theme xmlns:a="http://schemas.openxmlformats.org/drawingml/2006/main" name="26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18.xml><?xml version="1.0" encoding="utf-8"?>
<a:theme xmlns:a="http://schemas.openxmlformats.org/drawingml/2006/main" name="Larissa-Design">
  <a:themeElements>
    <a:clrScheme name="Helios Kliniken 2015">
      <a:dk1>
        <a:srgbClr val="000000"/>
      </a:dk1>
      <a:lt1>
        <a:srgbClr val="FFFFFF"/>
      </a:lt1>
      <a:dk2>
        <a:srgbClr val="007382"/>
      </a:dk2>
      <a:lt2>
        <a:srgbClr val="5A5A5A"/>
      </a:lt2>
      <a:accent1>
        <a:srgbClr val="004114"/>
      </a:accent1>
      <a:accent2>
        <a:srgbClr val="41A52D"/>
      </a:accent2>
      <a:accent3>
        <a:srgbClr val="911E3C"/>
      </a:accent3>
      <a:accent4>
        <a:srgbClr val="FAAF00"/>
      </a:accent4>
      <a:accent5>
        <a:srgbClr val="D0DB8F"/>
      </a:accent5>
      <a:accent6>
        <a:srgbClr val="FFF0CD"/>
      </a:accent6>
      <a:hlink>
        <a:srgbClr val="911E3C"/>
      </a:hlink>
      <a:folHlink>
        <a:srgbClr val="FAAF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Larissa">
  <a:themeElements>
    <a:clrScheme name="Helios Kliniken 2015">
      <a:dk1>
        <a:srgbClr val="000000"/>
      </a:dk1>
      <a:lt1>
        <a:srgbClr val="FFFFFF"/>
      </a:lt1>
      <a:dk2>
        <a:srgbClr val="007382"/>
      </a:dk2>
      <a:lt2>
        <a:srgbClr val="5A5A5A"/>
      </a:lt2>
      <a:accent1>
        <a:srgbClr val="004114"/>
      </a:accent1>
      <a:accent2>
        <a:srgbClr val="41A52D"/>
      </a:accent2>
      <a:accent3>
        <a:srgbClr val="911E3C"/>
      </a:accent3>
      <a:accent4>
        <a:srgbClr val="FAAF00"/>
      </a:accent4>
      <a:accent5>
        <a:srgbClr val="D0DB8F"/>
      </a:accent5>
      <a:accent6>
        <a:srgbClr val="FFF0CD"/>
      </a:accent6>
      <a:hlink>
        <a:srgbClr val="911E3C"/>
      </a:hlink>
      <a:folHlink>
        <a:srgbClr val="FAAF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5.xml><?xml version="1.0" encoding="utf-8"?>
<a:theme xmlns:a="http://schemas.openxmlformats.org/drawingml/2006/main" name="6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6.xml><?xml version="1.0" encoding="utf-8"?>
<a:theme xmlns:a="http://schemas.openxmlformats.org/drawingml/2006/main" name="7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7.xml><?xml version="1.0" encoding="utf-8"?>
<a:theme xmlns:a="http://schemas.openxmlformats.org/drawingml/2006/main" name="9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8.xml><?xml version="1.0" encoding="utf-8"?>
<a:theme xmlns:a="http://schemas.openxmlformats.org/drawingml/2006/main" name="10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ppt/theme/theme9.xml><?xml version="1.0" encoding="utf-8"?>
<a:theme xmlns:a="http://schemas.openxmlformats.org/drawingml/2006/main" name="11_VAMED_PPT_16-9">
  <a:themeElements>
    <a:clrScheme name="VAMED">
      <a:dk1>
        <a:srgbClr val="000000"/>
      </a:dk1>
      <a:lt1>
        <a:srgbClr val="FFFFFF"/>
      </a:lt1>
      <a:dk2>
        <a:srgbClr val="58585A"/>
      </a:dk2>
      <a:lt2>
        <a:srgbClr val="E6E6E6"/>
      </a:lt2>
      <a:accent1>
        <a:srgbClr val="009EE0"/>
      </a:accent1>
      <a:accent2>
        <a:srgbClr val="4CBBE9"/>
      </a:accent2>
      <a:accent3>
        <a:srgbClr val="99D8F3"/>
      </a:accent3>
      <a:accent4>
        <a:srgbClr val="D9F1FA"/>
      </a:accent4>
      <a:accent5>
        <a:srgbClr val="BCBCBD"/>
      </a:accent5>
      <a:accent6>
        <a:srgbClr val="E6E6E6"/>
      </a:accent6>
      <a:hlink>
        <a:srgbClr val="4CBBE9"/>
      </a:hlink>
      <a:folHlink>
        <a:srgbClr val="4CBBE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4CBBE9"/>
        </a:solidFill>
        <a:ln w="9525" cap="flat" cmpd="sng" algn="ctr">
          <a:solidFill>
            <a:srgbClr val="4CBBE9"/>
          </a:solidFill>
          <a:prstDash val="solid"/>
          <a:round/>
          <a:headEnd type="none" w="med" len="med"/>
          <a:tailEnd type="none" w="med" len="med"/>
        </a:ln>
        <a:effectLst/>
      </a:spPr>
      <a:bodyPr vert="horz" wrap="none" lIns="46800" tIns="45720" rIns="46800" bIns="4572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bg1"/>
            </a:solidFill>
            <a:effectLst/>
            <a:latin typeface="+mn-lt"/>
            <a:ea typeface="MS PGothic" pitchFamily="34" charset="-128"/>
          </a:defRPr>
        </a:defPPr>
      </a:lstStyle>
    </a:spDef>
    <a:lnDef>
      <a:spPr bwMode="auto">
        <a:xfrm>
          <a:off x="0" y="0"/>
          <a:ext cx="1" cy="1"/>
        </a:xfrm>
        <a:custGeom>
          <a:avLst/>
          <a:gdLst/>
          <a:ahLst/>
          <a:cxnLst/>
          <a:rect l="0" t="0" r="0" b="0"/>
          <a:pathLst/>
        </a:custGeom>
        <a:solidFill>
          <a:srgbClr val="0091B8"/>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30000" smtClean="0">
            <a:ln>
              <a:noFill/>
            </a:ln>
            <a:solidFill>
              <a:schemeClr val="bg1"/>
            </a:solidFill>
            <a:effectLst/>
            <a:latin typeface="Arial" charset="0"/>
            <a:ea typeface="MS PGothic" pitchFamily="34" charset="-128"/>
          </a:defRPr>
        </a:defPPr>
      </a:lstStyle>
    </a:lnDef>
  </a:objectDefaults>
  <a:extraClrSchemeLst>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enutzerdefiniertes Design 13">
        <a:dk1>
          <a:srgbClr val="000000"/>
        </a:dk1>
        <a:lt1>
          <a:srgbClr val="FFFFFF"/>
        </a:lt1>
        <a:dk2>
          <a:srgbClr val="000000"/>
        </a:dk2>
        <a:lt2>
          <a:srgbClr val="808080"/>
        </a:lt2>
        <a:accent1>
          <a:srgbClr val="009EE0"/>
        </a:accent1>
        <a:accent2>
          <a:srgbClr val="0B5988"/>
        </a:accent2>
        <a:accent3>
          <a:srgbClr val="FFFFFF"/>
        </a:accent3>
        <a:accent4>
          <a:srgbClr val="000000"/>
        </a:accent4>
        <a:accent5>
          <a:srgbClr val="AACCED"/>
        </a:accent5>
        <a:accent6>
          <a:srgbClr val="09507B"/>
        </a:accent6>
        <a:hlink>
          <a:srgbClr val="55AECD"/>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4">
        <a:dk1>
          <a:srgbClr val="000000"/>
        </a:dk1>
        <a:lt1>
          <a:srgbClr val="FFFFFF"/>
        </a:lt1>
        <a:dk2>
          <a:srgbClr val="000000"/>
        </a:dk2>
        <a:lt2>
          <a:srgbClr val="808080"/>
        </a:lt2>
        <a:accent1>
          <a:srgbClr val="BBE0E3"/>
        </a:accent1>
        <a:accent2>
          <a:srgbClr val="009EE0"/>
        </a:accent2>
        <a:accent3>
          <a:srgbClr val="FFFFFF"/>
        </a:accent3>
        <a:accent4>
          <a:srgbClr val="000000"/>
        </a:accent4>
        <a:accent5>
          <a:srgbClr val="DAEDEF"/>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enutzerdefiniertes Design 15">
        <a:dk1>
          <a:srgbClr val="000000"/>
        </a:dk1>
        <a:lt1>
          <a:srgbClr val="FFFFFF"/>
        </a:lt1>
        <a:dk2>
          <a:srgbClr val="000000"/>
        </a:dk2>
        <a:lt2>
          <a:srgbClr val="808080"/>
        </a:lt2>
        <a:accent1>
          <a:srgbClr val="0B5988"/>
        </a:accent1>
        <a:accent2>
          <a:srgbClr val="009EE0"/>
        </a:accent2>
        <a:accent3>
          <a:srgbClr val="FFFFFF"/>
        </a:accent3>
        <a:accent4>
          <a:srgbClr val="000000"/>
        </a:accent4>
        <a:accent5>
          <a:srgbClr val="AAB5C3"/>
        </a:accent5>
        <a:accent6>
          <a:srgbClr val="008FCB"/>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AMED-GesundheitD_Präsentationsvorlage_1.1.potx" id="{98D2C9A8-38AA-4A36-99B1-B5CD7DCABFE7}" vid="{A1FA5FFA-AA30-4E64-8AC9-0B4C3466A24F}"/>
    </a:ext>
  </a:extLst>
</a:theme>
</file>

<file path=docProps/app.xml><?xml version="1.0" encoding="utf-8"?>
<Properties xmlns="http://schemas.openxmlformats.org/officeDocument/2006/extended-properties" xmlns:vt="http://schemas.openxmlformats.org/officeDocument/2006/docPropsVTypes">
  <Template>Soziale Arbeit in der Gruppe_ GdB</Template>
  <TotalTime>0</TotalTime>
  <Words>2297</Words>
  <Application>Microsoft Office PowerPoint</Application>
  <PresentationFormat>Bildschirmpräsentation (16:9)</PresentationFormat>
  <Paragraphs>519</Paragraphs>
  <Slides>36</Slides>
  <Notes>2</Notes>
  <HiddenSlides>0</HiddenSlides>
  <MMClips>0</MMClips>
  <ScaleCrop>false</ScaleCrop>
  <HeadingPairs>
    <vt:vector size="8" baseType="variant">
      <vt:variant>
        <vt:lpstr>Verwendete Schriftarten</vt:lpstr>
      </vt:variant>
      <vt:variant>
        <vt:i4>8</vt:i4>
      </vt:variant>
      <vt:variant>
        <vt:lpstr>Design</vt:lpstr>
      </vt:variant>
      <vt:variant>
        <vt:i4>17</vt:i4>
      </vt:variant>
      <vt:variant>
        <vt:lpstr>Eingebettete OLE-Server</vt:lpstr>
      </vt:variant>
      <vt:variant>
        <vt:i4>2</vt:i4>
      </vt:variant>
      <vt:variant>
        <vt:lpstr>Folientitel</vt:lpstr>
      </vt:variant>
      <vt:variant>
        <vt:i4>36</vt:i4>
      </vt:variant>
    </vt:vector>
  </HeadingPairs>
  <TitlesOfParts>
    <vt:vector size="63" baseType="lpstr">
      <vt:lpstr>ＭＳ Ｐゴシック</vt:lpstr>
      <vt:lpstr>ＭＳ Ｐゴシック</vt:lpstr>
      <vt:lpstr>Aptos</vt:lpstr>
      <vt:lpstr>Arial</vt:lpstr>
      <vt:lpstr>Calibri</vt:lpstr>
      <vt:lpstr>Rauschen B Medium</vt:lpstr>
      <vt:lpstr>Symbol</vt:lpstr>
      <vt:lpstr>Wingdings</vt:lpstr>
      <vt:lpstr>VITREA 2025</vt:lpstr>
      <vt:lpstr>Benutzerdefiniertes Design</vt:lpstr>
      <vt:lpstr>1_Benutzerdefiniertes Design</vt:lpstr>
      <vt:lpstr>5_VAMED_PPT_16-9</vt:lpstr>
      <vt:lpstr>6_VAMED_PPT_16-9</vt:lpstr>
      <vt:lpstr>7_VAMED_PPT_16-9</vt:lpstr>
      <vt:lpstr>9_VAMED_PPT_16-9</vt:lpstr>
      <vt:lpstr>10_VAMED_PPT_16-9</vt:lpstr>
      <vt:lpstr>11_VAMED_PPT_16-9</vt:lpstr>
      <vt:lpstr>13_VAMED_PPT_16-9</vt:lpstr>
      <vt:lpstr>14_VAMED_PPT_16-9</vt:lpstr>
      <vt:lpstr>16_VAMED_PPT_16-9</vt:lpstr>
      <vt:lpstr>17_VAMED_PPT_16-9</vt:lpstr>
      <vt:lpstr>18_VAMED_PPT_16-9</vt:lpstr>
      <vt:lpstr>21_VAMED_PPT_16-9</vt:lpstr>
      <vt:lpstr>25_VAMED_PPT_16-9</vt:lpstr>
      <vt:lpstr>26_VAMED_PPT_16-9</vt:lpstr>
      <vt:lpstr>think-cell Folie</vt:lpstr>
      <vt:lpstr>think-cell Slide</vt:lpstr>
      <vt:lpstr>Sozialberatungsvortrag </vt:lpstr>
      <vt:lpstr>PowerPoint-Präsentation</vt:lpstr>
      <vt:lpstr>Entgeltfortzahlung im Krankheitsfall</vt:lpstr>
      <vt:lpstr>Krankengeld</vt:lpstr>
      <vt:lpstr>Krankengeld (GKV): Aussteuerung und deren Folgen </vt:lpstr>
      <vt:lpstr>Aussteuerung</vt:lpstr>
      <vt:lpstr>Erwerbsminderungsrente  </vt:lpstr>
      <vt:lpstr>Erwerbsminderungsrente: Begriffliche Unterscheidung</vt:lpstr>
      <vt:lpstr>Erwerbsminderungsrente</vt:lpstr>
      <vt:lpstr>Erwerbsminderungsrenten - Leistungsbeurteilung</vt:lpstr>
      <vt:lpstr>Grad der Behinderung</vt:lpstr>
      <vt:lpstr> Behinderungsbegriff nach § 2 SGB IX </vt:lpstr>
      <vt:lpstr>Grad der Behinderung</vt:lpstr>
      <vt:lpstr>PowerPoint-Präsentation</vt:lpstr>
      <vt:lpstr>Schwerbehinderung: GdB-abhängige Nachteilsausgleiche</vt:lpstr>
      <vt:lpstr>Schwerbehinderung – Merkzeichenabhängige Nachteilsausgleiche</vt:lpstr>
      <vt:lpstr>Schwerbehinderung – Gleichstellung</vt:lpstr>
      <vt:lpstr>Schwerbehinderung – Gleichstellung</vt:lpstr>
      <vt:lpstr>VIELEN DANK FÜR IHRE AUFMERKSAMKEIT!</vt:lpstr>
      <vt:lpstr>Termin II</vt:lpstr>
      <vt:lpstr>Agenda</vt:lpstr>
      <vt:lpstr>Wichtige Ansprechpartner/ Anlaufstellen</vt:lpstr>
      <vt:lpstr>Überblick Ansprechpartner </vt:lpstr>
      <vt:lpstr>Integrationsamt </vt:lpstr>
      <vt:lpstr>Integrationsfachdienst (IFD) </vt:lpstr>
      <vt:lpstr>Schwerbehindertenvertretung </vt:lpstr>
      <vt:lpstr>Beratungsstellen </vt:lpstr>
      <vt:lpstr>Kostenträger FÜR REhamaßnahmen / Hilfsmittel</vt:lpstr>
      <vt:lpstr>Überblick mögliche Rehabilitations- bzw. Kostenträger</vt:lpstr>
      <vt:lpstr>Kostenträger für medizinische Rehabilitation</vt:lpstr>
      <vt:lpstr>Kostenträger für berufliche Rehabilitation / Leistung zur Teilhabe am Arbeitsleben</vt:lpstr>
      <vt:lpstr>Kostenträger für berufliche Rehabilitation / Leistung zur Teilhabe am Arbeitsleben</vt:lpstr>
      <vt:lpstr>Kostenträger für technische / persönliche Hilfsmittel</vt:lpstr>
      <vt:lpstr>Kostenträger für technische / persönliche Hilfsmittel</vt:lpstr>
      <vt:lpstr>Kostenträger für technische / persönliche Hilfsmittel</vt:lpstr>
      <vt:lpstr>Vielen Dank für Ihre Aufmerksamkeit und einen guten Rehaverlauf!</vt:lpstr>
    </vt:vector>
  </TitlesOfParts>
  <Manager>Vorname Nachname</Manager>
  <Company>HELIOS Kliniken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 der Behinderung und Schwerbehindertenausweis</dc:title>
  <dc:subject>PowerPoint Vorlage</dc:subject>
  <dc:creator>Merbeler, Iris</dc:creator>
  <dc:description>Optimiert für Powerpoint 2010</dc:description>
  <cp:lastModifiedBy>Kugler, Linda</cp:lastModifiedBy>
  <cp:revision>123</cp:revision>
  <cp:lastPrinted>2021-03-04T06:53:09Z</cp:lastPrinted>
  <dcterms:created xsi:type="dcterms:W3CDTF">2017-01-10T09:48:44Z</dcterms:created>
  <dcterms:modified xsi:type="dcterms:W3CDTF">2026-04-07T11:22:35Z</dcterms:modified>
</cp:coreProperties>
</file>