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1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  <p:sldMasterId id="2147483826" r:id="rId2"/>
    <p:sldMasterId id="2147483807" r:id="rId3"/>
    <p:sldMasterId id="2147483794" r:id="rId4"/>
    <p:sldMasterId id="2147483758" r:id="rId5"/>
    <p:sldMasterId id="2147483734" r:id="rId6"/>
    <p:sldMasterId id="2147483686" r:id="rId7"/>
    <p:sldMasterId id="2147483698" r:id="rId8"/>
    <p:sldMasterId id="2147483674" r:id="rId9"/>
    <p:sldMasterId id="2147483662" r:id="rId10"/>
    <p:sldMasterId id="2147483847" r:id="rId11"/>
  </p:sldMasterIdLst>
  <p:notesMasterIdLst>
    <p:notesMasterId r:id="rId27"/>
  </p:notesMasterIdLst>
  <p:handoutMasterIdLst>
    <p:handoutMasterId r:id="rId28"/>
  </p:handoutMasterIdLst>
  <p:sldIdLst>
    <p:sldId id="311" r:id="rId12"/>
    <p:sldId id="267" r:id="rId13"/>
    <p:sldId id="308" r:id="rId14"/>
    <p:sldId id="313" r:id="rId15"/>
    <p:sldId id="271" r:id="rId16"/>
    <p:sldId id="272" r:id="rId17"/>
    <p:sldId id="273" r:id="rId18"/>
    <p:sldId id="276" r:id="rId19"/>
    <p:sldId id="277" r:id="rId20"/>
    <p:sldId id="278" r:id="rId21"/>
    <p:sldId id="279" r:id="rId22"/>
    <p:sldId id="274" r:id="rId23"/>
    <p:sldId id="280" r:id="rId24"/>
    <p:sldId id="281" r:id="rId25"/>
    <p:sldId id="314" r:id="rId26"/>
  </p:sldIdLst>
  <p:sldSz cx="12192000" cy="6858000"/>
  <p:notesSz cx="6858000" cy="9144000"/>
  <p:custDataLst>
    <p:tags r:id="rId2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orient="horz" pos="1071" userDrawn="1">
          <p15:clr>
            <a:srgbClr val="A4A3A4"/>
          </p15:clr>
        </p15:guide>
        <p15:guide id="4" orient="horz" pos="3793" userDrawn="1">
          <p15:clr>
            <a:srgbClr val="A4A3A4"/>
          </p15:clr>
        </p15:guide>
        <p15:guide id="5" pos="6289" userDrawn="1">
          <p15:clr>
            <a:srgbClr val="A4A3A4"/>
          </p15:clr>
        </p15:guide>
        <p15:guide id="6" pos="71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5"/>
    <a:srgbClr val="28DCE1"/>
    <a:srgbClr val="216B4A"/>
    <a:srgbClr val="63B64D"/>
    <a:srgbClr val="FFF14B"/>
    <a:srgbClr val="5000CD"/>
    <a:srgbClr val="441526"/>
    <a:srgbClr val="31333F"/>
    <a:srgbClr val="3B3B3B"/>
    <a:srgbClr val="A7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howGuides="1">
      <p:cViewPr varScale="1">
        <p:scale>
          <a:sx n="78" d="100"/>
          <a:sy n="78" d="100"/>
        </p:scale>
        <p:origin x="850" y="82"/>
      </p:cViewPr>
      <p:guideLst>
        <p:guide orient="horz" pos="391"/>
        <p:guide pos="483"/>
        <p:guide orient="horz" pos="1071"/>
        <p:guide orient="horz" pos="3793"/>
        <p:guide pos="6289"/>
        <p:guide pos="719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3" d="100"/>
          <a:sy n="73" d="100"/>
        </p:scale>
        <p:origin x="227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4E201-3C20-4C15-9E5D-E57830C2B2B7}" type="datetimeFigureOut">
              <a:rPr lang="en-GB" smtClean="0"/>
              <a:t>26/04/2026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859A1-9DB5-421D-B3BE-57CBEC3E37D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625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E6A09-68B3-4BF9-9581-2A586CCCAF33}" type="datetimeFigureOut">
              <a:rPr lang="de-DE" smtClean="0"/>
              <a:t>26.04.2026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6E846-994E-43FE-83C9-3B8B419C353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9707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6E846-994E-43FE-83C9-3B8B419C3533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471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6E846-994E-43FE-83C9-3B8B419C3533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3246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6E846-994E-43FE-83C9-3B8B419C3533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6933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6E846-994E-43FE-83C9-3B8B419C3533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2085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16.xml"/><Relationship Id="rId5" Type="http://schemas.openxmlformats.org/officeDocument/2006/relationships/image" Target="../media/image9.svg"/><Relationship Id="rId4" Type="http://schemas.openxmlformats.org/officeDocument/2006/relationships/image" Target="../media/image8.emf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17.xml"/><Relationship Id="rId5" Type="http://schemas.openxmlformats.org/officeDocument/2006/relationships/image" Target="../media/image10.svg"/><Relationship Id="rId4" Type="http://schemas.openxmlformats.org/officeDocument/2006/relationships/image" Target="../media/image8.emf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18.xml"/><Relationship Id="rId5" Type="http://schemas.openxmlformats.org/officeDocument/2006/relationships/image" Target="../media/image9.svg"/><Relationship Id="rId4" Type="http://schemas.openxmlformats.org/officeDocument/2006/relationships/image" Target="../media/image8.emf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19.xml"/><Relationship Id="rId5" Type="http://schemas.openxmlformats.org/officeDocument/2006/relationships/image" Target="../media/image10.svg"/><Relationship Id="rId4" Type="http://schemas.openxmlformats.org/officeDocument/2006/relationships/image" Target="../media/image8.emf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0.xml"/><Relationship Id="rId5" Type="http://schemas.openxmlformats.org/officeDocument/2006/relationships/image" Target="../media/image10.svg"/><Relationship Id="rId4" Type="http://schemas.openxmlformats.org/officeDocument/2006/relationships/image" Target="../media/image8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1.xml"/><Relationship Id="rId5" Type="http://schemas.openxmlformats.org/officeDocument/2006/relationships/image" Target="../media/image10.svg"/><Relationship Id="rId4" Type="http://schemas.openxmlformats.org/officeDocument/2006/relationships/image" Target="../media/image8.emf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2.xml"/><Relationship Id="rId4" Type="http://schemas.openxmlformats.org/officeDocument/2006/relationships/image" Target="../media/image8.emf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3.xml"/><Relationship Id="rId5" Type="http://schemas.openxmlformats.org/officeDocument/2006/relationships/image" Target="../media/image9.svg"/><Relationship Id="rId4" Type="http://schemas.openxmlformats.org/officeDocument/2006/relationships/image" Target="../media/image8.emf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4.xml"/><Relationship Id="rId5" Type="http://schemas.openxmlformats.org/officeDocument/2006/relationships/image" Target="../media/image10.svg"/><Relationship Id="rId4" Type="http://schemas.openxmlformats.org/officeDocument/2006/relationships/image" Target="../media/image8.emf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5.xml"/><Relationship Id="rId5" Type="http://schemas.openxmlformats.org/officeDocument/2006/relationships/image" Target="../media/image9.svg"/><Relationship Id="rId4" Type="http://schemas.openxmlformats.org/officeDocument/2006/relationships/image" Target="../media/image8.emf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6.xml"/><Relationship Id="rId5" Type="http://schemas.openxmlformats.org/officeDocument/2006/relationships/image" Target="../media/image10.svg"/><Relationship Id="rId4" Type="http://schemas.openxmlformats.org/officeDocument/2006/relationships/image" Target="../media/image8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7.xml"/><Relationship Id="rId5" Type="http://schemas.openxmlformats.org/officeDocument/2006/relationships/image" Target="../media/image9.svg"/><Relationship Id="rId4" Type="http://schemas.openxmlformats.org/officeDocument/2006/relationships/image" Target="../media/image8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8.xml"/><Relationship Id="rId5" Type="http://schemas.openxmlformats.org/officeDocument/2006/relationships/image" Target="../media/image10.svg"/><Relationship Id="rId4" Type="http://schemas.openxmlformats.org/officeDocument/2006/relationships/image" Target="../media/image8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9.xml"/><Relationship Id="rId5" Type="http://schemas.openxmlformats.org/officeDocument/2006/relationships/image" Target="../media/image10.svg"/><Relationship Id="rId4" Type="http://schemas.openxmlformats.org/officeDocument/2006/relationships/image" Target="../media/image8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0.xml"/><Relationship Id="rId5" Type="http://schemas.openxmlformats.org/officeDocument/2006/relationships/image" Target="../media/image9.svg"/><Relationship Id="rId4" Type="http://schemas.openxmlformats.org/officeDocument/2006/relationships/image" Target="../media/image8.e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1.xml"/><Relationship Id="rId4" Type="http://schemas.openxmlformats.org/officeDocument/2006/relationships/image" Target="../media/image8.emf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2.xml"/><Relationship Id="rId4" Type="http://schemas.openxmlformats.org/officeDocument/2006/relationships/image" Target="../media/image8.emf"/></Relationships>
</file>

<file path=ppt/slideLayouts/_rels/slideLayout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13.jpeg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8.emf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13.jpeg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8.emf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8.emf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oleObject" Target="../embeddings/oleObject24.bin"/><Relationship Id="rId7" Type="http://schemas.openxmlformats.org/officeDocument/2006/relationships/image" Target="../media/image14.jpeg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6.xml"/><Relationship Id="rId6" Type="http://schemas.openxmlformats.org/officeDocument/2006/relationships/image" Target="../media/image13.jpeg"/><Relationship Id="rId5" Type="http://schemas.openxmlformats.org/officeDocument/2006/relationships/image" Target="../media/image11.jpeg"/><Relationship Id="rId4" Type="http://schemas.openxmlformats.org/officeDocument/2006/relationships/image" Target="../media/image8.emf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7.xml"/><Relationship Id="rId4" Type="http://schemas.openxmlformats.org/officeDocument/2006/relationships/image" Target="../media/image8.emf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8.xml"/><Relationship Id="rId6" Type="http://schemas.openxmlformats.org/officeDocument/2006/relationships/image" Target="../media/image14.jpeg"/><Relationship Id="rId5" Type="http://schemas.openxmlformats.org/officeDocument/2006/relationships/image" Target="../media/image15.jpeg"/><Relationship Id="rId4" Type="http://schemas.openxmlformats.org/officeDocument/2006/relationships/image" Target="../media/image8.emf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9.xml"/><Relationship Id="rId4" Type="http://schemas.openxmlformats.org/officeDocument/2006/relationships/image" Target="../media/image8.emf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0.xml"/><Relationship Id="rId4" Type="http://schemas.openxmlformats.org/officeDocument/2006/relationships/image" Target="../media/image8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1.xml"/><Relationship Id="rId4" Type="http://schemas.openxmlformats.org/officeDocument/2006/relationships/image" Target="../media/image8.emf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2.xml"/><Relationship Id="rId4" Type="http://schemas.openxmlformats.org/officeDocument/2006/relationships/image" Target="../media/image8.emf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3.xml"/><Relationship Id="rId4" Type="http://schemas.openxmlformats.org/officeDocument/2006/relationships/image" Target="../media/image8.emf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4.xml"/><Relationship Id="rId4" Type="http://schemas.openxmlformats.org/officeDocument/2006/relationships/image" Target="../media/image8.emf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5.xml"/><Relationship Id="rId4" Type="http://schemas.openxmlformats.org/officeDocument/2006/relationships/image" Target="../media/image8.emf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6.xml"/><Relationship Id="rId4" Type="http://schemas.openxmlformats.org/officeDocument/2006/relationships/image" Target="../media/image8.emf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7.xml"/><Relationship Id="rId4" Type="http://schemas.openxmlformats.org/officeDocument/2006/relationships/image" Target="../media/image8.emf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8.xml"/><Relationship Id="rId4" Type="http://schemas.openxmlformats.org/officeDocument/2006/relationships/image" Target="../media/image8.emf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9.xml"/><Relationship Id="rId5" Type="http://schemas.openxmlformats.org/officeDocument/2006/relationships/image" Target="../media/image14.jpeg"/><Relationship Id="rId4" Type="http://schemas.openxmlformats.org/officeDocument/2006/relationships/image" Target="../media/image8.emf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0.xml"/><Relationship Id="rId5" Type="http://schemas.openxmlformats.org/officeDocument/2006/relationships/image" Target="../media/image15.jpeg"/><Relationship Id="rId4" Type="http://schemas.openxmlformats.org/officeDocument/2006/relationships/image" Target="../media/image8.emf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1.xml"/><Relationship Id="rId5" Type="http://schemas.openxmlformats.org/officeDocument/2006/relationships/image" Target="../media/image16.jpeg"/><Relationship Id="rId4" Type="http://schemas.openxmlformats.org/officeDocument/2006/relationships/image" Target="../media/image8.emf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2.xml"/><Relationship Id="rId4" Type="http://schemas.openxmlformats.org/officeDocument/2006/relationships/image" Target="../media/image8.emf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78E58A1-6733-43F5-9224-0D03234D6F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4" imgH="345" progId="TCLayout.ActiveDocument.1">
                  <p:embed/>
                </p:oleObj>
              </mc:Choice>
              <mc:Fallback>
                <p:oleObj name="think-cell Slide" r:id="rId3" imgW="344" imgH="345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B78E58A1-6733-43F5-9224-0D03234D6F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pic>
        <p:nvPicPr>
          <p:cNvPr id="14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222246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 (Hochforma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6297D5-86F4-4EFC-B407-9970C0892ED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8259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5BC7BE-BACD-408C-A84D-5C56360EA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897890-14FA-4F7D-B86E-3F9E6A2E5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139C8E-3C67-4C44-9524-17D56AD2A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E6F83AC-3118-486B-AD11-49F5B33B48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BE90B6-28F3-4A47-872B-3F0940D62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61C7169-8DD6-4E42-9128-E5227820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029933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C8D40A-7CBD-4C7E-BE28-210DD1DD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0C2F93C-34FC-4437-86B2-3A53F207F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623A8F-8D2D-4B3B-A9F8-7E0FBBAEC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87F76E-FAF2-4251-999D-53ECACC9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D7BD7F-A8BC-4E99-891C-F85ABCE13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725C71C-1CF2-4693-8373-2A23F3978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946099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F5484-343C-47B5-B38C-23B24CAC0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A14FA74-6BF6-4805-B449-6DA2DAB3B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9207FA-C667-42D9-ABE7-7EDD875B47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05C6DD-7C4A-4A47-A732-D7B058DC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7C7856-1055-40D0-AC4D-19121971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88469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3447E7B-D5E3-4A6F-AC36-4D91FDC72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B590E6B-EB21-4510-B72E-51A0DAA03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FE2550-031D-4EA7-B595-893114B41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897D9D-7004-477B-9CB5-5176986F1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E843BA-C398-454C-9747-E15843FB9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7681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B3F202-EE5E-4226-9496-A0ABCF228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B685AA1-1E15-4572-91B1-51BB6E83CF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36A4F6-D16E-4FB5-A67C-9F16575C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BC0FB7-C3B1-4656-867B-9F7101ABC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560B2A-5636-41BD-962F-5BD189106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67216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948C75-48BA-4799-BBDD-1B93E2DA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346FF8-8440-4F04-B5C3-E1DAF5987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55F5D4-1225-44A2-8F5B-76AEF13C54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A3D27A-E865-4F10-9171-36A7819AE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7038D8-F04E-4155-995F-5C6598EE9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332018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3A08E-1DDD-4D49-A5A2-C49E843D0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6B48815-F0B5-43AB-BB44-5ECB94C70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1CAB5B-88B8-4EA0-B074-82859D42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4A575D-A8A4-467B-B87C-207E87942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1693D5-E0A0-4DD1-9969-7989A188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912546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5E65D8-851E-4889-A3ED-E6C90CBC2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63831B-6DAD-44A0-B8CD-3DB4D1F18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91FC5F2-C0C0-4B64-ADB5-2C9ED16E9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4B34EEF-4630-4AE1-BC90-C1F38255EE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7E242A-FCC7-4C8A-A469-718CA5EC8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8FEF807-D914-4BC5-B0BD-77EC6DEF1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333080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EE60-66D3-4BD3-99D6-72A4B4581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A242BC-57C3-4B35-8758-41F0AEBB6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00F5C6-D7C7-482F-8132-C46870683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9CD6E88-3CF4-4F27-A7ED-C74FDCF82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767C4DC-6933-449C-BF17-503239294B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D3598FD-EFEA-426E-B5B7-3E7309BCF6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9A48F3-FCFD-40F4-B923-ABC0B63D4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AEB28F1-43AA-4506-80C4-2D72D2325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5865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75A47A-9CAE-4A71-9AEE-18008E7D6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A1F474D-CF3D-4DC1-A304-E1BFA91C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DFA89F-8608-4CAD-AE2F-0EBA0B489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FD6CBC-AC4B-4206-A5DB-22CF3D11B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398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07987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3311996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216005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9120013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1198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18"/>
          </p:nvPr>
        </p:nvSpPr>
        <p:spPr>
          <a:xfrm>
            <a:off x="331599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19"/>
          </p:nvPr>
        </p:nvSpPr>
        <p:spPr>
          <a:xfrm>
            <a:off x="622000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9124017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07988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3311996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6216005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9120014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0"/>
          <p:cNvSpPr>
            <a:spLocks noGrp="1"/>
          </p:cNvSpPr>
          <p:nvPr>
            <p:ph type="body" sz="quarter" idx="25"/>
          </p:nvPr>
        </p:nvSpPr>
        <p:spPr>
          <a:xfrm>
            <a:off x="407988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3311996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27"/>
          </p:nvPr>
        </p:nvSpPr>
        <p:spPr>
          <a:xfrm>
            <a:off x="6216005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8" name="Textplatzhalter 20"/>
          <p:cNvSpPr>
            <a:spLocks noGrp="1"/>
          </p:cNvSpPr>
          <p:nvPr>
            <p:ph type="body" sz="quarter" idx="28"/>
          </p:nvPr>
        </p:nvSpPr>
        <p:spPr>
          <a:xfrm>
            <a:off x="9120014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068BCF-CA8A-49CF-8A5E-CFBC18DDDE20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Titelplatzhalter 5"/>
          <p:cNvSpPr>
            <a:spLocks noGrp="1"/>
          </p:cNvSpPr>
          <p:nvPr>
            <p:ph type="title"/>
          </p:nvPr>
        </p:nvSpPr>
        <p:spPr>
          <a:xfrm>
            <a:off x="407987" y="365126"/>
            <a:ext cx="10945813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544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E1B39FD-9181-46B1-9A40-C777EF3735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10C0500-D240-41B4-8896-81FCFFBB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1BF119-0CCF-4E69-B1CD-5A12C781A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976838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12661D-DD11-41D0-8978-9A699D97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8C03EA-6AB1-4C76-B182-103693AB3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B1116DE-6235-4766-828E-C1A8A42F6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74E13A-24F3-48D8-A2EA-D599BDCB7E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C93DEE-92D7-404E-86BA-D6C005765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D8195A5-C2F9-4033-9169-227900D08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157090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E76E3E-A981-4112-92E8-309776F15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800C822-E3D6-40ED-A651-3439F94FB0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0CAF29-B0F7-4DF2-B04F-3DFB4F90B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D1A064-6B3C-48F4-B4C4-072C3AB7E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3557D1F-BF40-491C-83CB-CCAA3C63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6E2C5E-5B2C-430E-B3EB-D94666462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2053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02271-7A14-4A79-8DA6-CD9C1154D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0BB3529-05A6-4CF4-BBCE-ED5DBEFDC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3521A3-3AD8-44DF-B0FD-36E1A32BD7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232242-7BE3-497E-8793-38F029125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B6FEF4-E069-4B53-8DD7-E09410F68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78304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7399A0C-89E1-4851-85BD-AD739A1F6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B352F4D-7E81-4B66-ACFF-859455FD2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BBBFA2-B7AC-43D7-A55C-7743780EFC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5EAFCE-2A0E-4FCE-943B-E858E925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4D0735-2169-45BC-9D06-4360781DF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236289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1846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23ABEAB-FFC3-D662-6532-38C85AF28D8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12385582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56498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6" name="Tabellenplatzhalter 22">
            <a:extLst>
              <a:ext uri="{FF2B5EF4-FFF2-40B4-BE49-F238E27FC236}">
                <a16:creationId xmlns:a16="http://schemas.microsoft.com/office/drawing/2014/main" id="{6CE4BCC0-0333-03ED-8BEC-457D4C209711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28098B-EE10-FCA7-A123-D9DDB92B3101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41573415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46588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1127125" y="5706559"/>
            <a:ext cx="2529682" cy="50734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629DF5-65EB-0CAD-87CF-79978AA8F5B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96249135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3482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1127125" y="5706559"/>
            <a:ext cx="2529682" cy="50734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84E9C58-0817-0C90-CBF9-2F369F6AF280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19345875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40105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8F975D9-6137-DE21-38F4-D5211206CAD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01050" y="0"/>
            <a:ext cx="3790950" cy="418465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A5FE6A-1C6C-36AF-C3B3-4948DE631A5E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136637916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32182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2746350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5060518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7374686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32182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2746350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5060518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7374686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Bildplatzhalter 7"/>
          <p:cNvSpPr>
            <a:spLocks noGrp="1"/>
          </p:cNvSpPr>
          <p:nvPr>
            <p:ph type="pic" sz="quarter" idx="25"/>
          </p:nvPr>
        </p:nvSpPr>
        <p:spPr>
          <a:xfrm>
            <a:off x="9688854" y="134143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9688854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3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32182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4" name="Bildplatzhalter 7"/>
          <p:cNvSpPr>
            <a:spLocks noGrp="1"/>
          </p:cNvSpPr>
          <p:nvPr>
            <p:ph type="pic" sz="quarter" idx="28"/>
          </p:nvPr>
        </p:nvSpPr>
        <p:spPr>
          <a:xfrm>
            <a:off x="2746350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5" name="Bildplatzhalter 7"/>
          <p:cNvSpPr>
            <a:spLocks noGrp="1"/>
          </p:cNvSpPr>
          <p:nvPr>
            <p:ph type="pic" sz="quarter" idx="29"/>
          </p:nvPr>
        </p:nvSpPr>
        <p:spPr>
          <a:xfrm>
            <a:off x="5060518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6" name="Bildplatzhalter 7"/>
          <p:cNvSpPr>
            <a:spLocks noGrp="1"/>
          </p:cNvSpPr>
          <p:nvPr>
            <p:ph type="pic" sz="quarter" idx="30"/>
          </p:nvPr>
        </p:nvSpPr>
        <p:spPr>
          <a:xfrm>
            <a:off x="7374686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7" name="Textplatzhalter 20"/>
          <p:cNvSpPr>
            <a:spLocks noGrp="1"/>
          </p:cNvSpPr>
          <p:nvPr>
            <p:ph type="body" sz="quarter" idx="31"/>
          </p:nvPr>
        </p:nvSpPr>
        <p:spPr>
          <a:xfrm>
            <a:off x="432182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8" name="Textplatzhalter 20"/>
          <p:cNvSpPr>
            <a:spLocks noGrp="1"/>
          </p:cNvSpPr>
          <p:nvPr>
            <p:ph type="body" sz="quarter" idx="32"/>
          </p:nvPr>
        </p:nvSpPr>
        <p:spPr>
          <a:xfrm>
            <a:off x="2746350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9" name="Textplatzhalter 20"/>
          <p:cNvSpPr>
            <a:spLocks noGrp="1"/>
          </p:cNvSpPr>
          <p:nvPr>
            <p:ph type="body" sz="quarter" idx="33"/>
          </p:nvPr>
        </p:nvSpPr>
        <p:spPr>
          <a:xfrm>
            <a:off x="5060518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0" name="Textplatzhalter 20"/>
          <p:cNvSpPr>
            <a:spLocks noGrp="1"/>
          </p:cNvSpPr>
          <p:nvPr>
            <p:ph type="body" sz="quarter" idx="34"/>
          </p:nvPr>
        </p:nvSpPr>
        <p:spPr>
          <a:xfrm>
            <a:off x="7374686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1" name="Bildplatzhalter 7"/>
          <p:cNvSpPr>
            <a:spLocks noGrp="1"/>
          </p:cNvSpPr>
          <p:nvPr>
            <p:ph type="pic" sz="quarter" idx="35"/>
          </p:nvPr>
        </p:nvSpPr>
        <p:spPr>
          <a:xfrm>
            <a:off x="9688854" y="311773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2" name="Textplatzhalter 20"/>
          <p:cNvSpPr>
            <a:spLocks noGrp="1"/>
          </p:cNvSpPr>
          <p:nvPr>
            <p:ph type="body" sz="quarter" idx="36"/>
          </p:nvPr>
        </p:nvSpPr>
        <p:spPr>
          <a:xfrm>
            <a:off x="9688854" y="431911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3" name="Bildplatzhalter 7"/>
          <p:cNvSpPr>
            <a:spLocks noGrp="1"/>
          </p:cNvSpPr>
          <p:nvPr>
            <p:ph type="pic" sz="quarter" idx="37"/>
          </p:nvPr>
        </p:nvSpPr>
        <p:spPr>
          <a:xfrm>
            <a:off x="432182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4" name="Bildplatzhalter 7"/>
          <p:cNvSpPr>
            <a:spLocks noGrp="1"/>
          </p:cNvSpPr>
          <p:nvPr>
            <p:ph type="pic" sz="quarter" idx="38"/>
          </p:nvPr>
        </p:nvSpPr>
        <p:spPr>
          <a:xfrm>
            <a:off x="2746350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5" name="Bildplatzhalter 7"/>
          <p:cNvSpPr>
            <a:spLocks noGrp="1"/>
          </p:cNvSpPr>
          <p:nvPr>
            <p:ph type="pic" sz="quarter" idx="39"/>
          </p:nvPr>
        </p:nvSpPr>
        <p:spPr>
          <a:xfrm>
            <a:off x="5060518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6" name="Bildplatzhalter 7"/>
          <p:cNvSpPr>
            <a:spLocks noGrp="1"/>
          </p:cNvSpPr>
          <p:nvPr>
            <p:ph type="pic" sz="quarter" idx="40"/>
          </p:nvPr>
        </p:nvSpPr>
        <p:spPr>
          <a:xfrm>
            <a:off x="7374686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7" name="Textplatzhalter 20"/>
          <p:cNvSpPr>
            <a:spLocks noGrp="1"/>
          </p:cNvSpPr>
          <p:nvPr>
            <p:ph type="body" sz="quarter" idx="41"/>
          </p:nvPr>
        </p:nvSpPr>
        <p:spPr>
          <a:xfrm>
            <a:off x="432182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8" name="Textplatzhalter 20"/>
          <p:cNvSpPr>
            <a:spLocks noGrp="1"/>
          </p:cNvSpPr>
          <p:nvPr>
            <p:ph type="body" sz="quarter" idx="42"/>
          </p:nvPr>
        </p:nvSpPr>
        <p:spPr>
          <a:xfrm>
            <a:off x="2746350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9" name="Textplatzhalter 20"/>
          <p:cNvSpPr>
            <a:spLocks noGrp="1"/>
          </p:cNvSpPr>
          <p:nvPr>
            <p:ph type="body" sz="quarter" idx="43"/>
          </p:nvPr>
        </p:nvSpPr>
        <p:spPr>
          <a:xfrm>
            <a:off x="5060518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0" name="Textplatzhalter 20"/>
          <p:cNvSpPr>
            <a:spLocks noGrp="1"/>
          </p:cNvSpPr>
          <p:nvPr>
            <p:ph type="body" sz="quarter" idx="44"/>
          </p:nvPr>
        </p:nvSpPr>
        <p:spPr>
          <a:xfrm>
            <a:off x="7374686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1" name="Bildplatzhalter 7"/>
          <p:cNvSpPr>
            <a:spLocks noGrp="1"/>
          </p:cNvSpPr>
          <p:nvPr>
            <p:ph type="pic" sz="quarter" idx="45"/>
          </p:nvPr>
        </p:nvSpPr>
        <p:spPr>
          <a:xfrm>
            <a:off x="9688854" y="485780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2" name="Textplatzhalter 20"/>
          <p:cNvSpPr>
            <a:spLocks noGrp="1"/>
          </p:cNvSpPr>
          <p:nvPr>
            <p:ph type="body" sz="quarter" idx="46"/>
          </p:nvPr>
        </p:nvSpPr>
        <p:spPr>
          <a:xfrm>
            <a:off x="9688854" y="598514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39FC44-9A11-46CD-9F73-BCDA24FECC9E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Titelplatzhalter 5"/>
          <p:cNvSpPr>
            <a:spLocks noGrp="1"/>
          </p:cNvSpPr>
          <p:nvPr>
            <p:ph type="title"/>
          </p:nvPr>
        </p:nvSpPr>
        <p:spPr>
          <a:xfrm>
            <a:off x="432182" y="365126"/>
            <a:ext cx="10921618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802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B00868-4939-1DE2-78B4-E98929343E52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135265683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013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366765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95888" y="2108994"/>
            <a:ext cx="6553200" cy="929422"/>
          </a:xfrm>
        </p:spPr>
        <p:txBody>
          <a:bodyPr/>
          <a:lstStyle>
            <a:lvl1pPr marL="198000" indent="-198000">
              <a:spcBef>
                <a:spcPts val="0"/>
              </a:spcBef>
              <a:buClr>
                <a:schemeClr val="tx2"/>
              </a:buClr>
              <a:buFont typeface="Aptos" panose="020B0004020202020204" pitchFamily="34" charset="0"/>
              <a:buChar char="→"/>
              <a:defRPr b="1"/>
            </a:lvl1pPr>
            <a:lvl2pPr marL="396000" indent="-198000">
              <a:buClrTx/>
              <a:buFont typeface="Aptos" panose="020B0004020202020204" pitchFamily="34" charset="0"/>
              <a:buChar char="→"/>
              <a:defRPr/>
            </a:lvl2pPr>
            <a:lvl3pPr marL="0" indent="0">
              <a:spcBef>
                <a:spcPts val="1500"/>
              </a:spcBef>
              <a:buNone/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AA930F-E4B6-4329-442A-4ED412FAE184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67208472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346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273">
          <p15:clr>
            <a:srgbClr val="FBAE40"/>
          </p15:clr>
        </p15:guide>
        <p15:guide id="10" pos="3046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4852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577" y="1471278"/>
            <a:ext cx="4392612" cy="2608650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22FC582-4692-2D72-ADF6-DFC0C61DB3E0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7140575" y="5417396"/>
            <a:ext cx="2279650" cy="457196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4A7F0F8-EFF0-79C8-7667-82B230E39085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44447134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2719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875" y="1471278"/>
            <a:ext cx="4392314" cy="2511008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accent6"/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19E26D37-2663-64CC-9942-CF8D8307ADAE}"/>
              </a:ext>
            </a:extLst>
          </p:cNvPr>
          <p:cNvSpPr>
            <a:spLocks noGrp="1" noChangeAspect="1"/>
          </p:cNvSpPr>
          <p:nvPr>
            <p:ph type="tbl" sz="quarter" idx="18"/>
          </p:nvPr>
        </p:nvSpPr>
        <p:spPr>
          <a:xfrm>
            <a:off x="7140574" y="5417396"/>
            <a:ext cx="2279650" cy="457196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9ADB50C-821A-C388-0748-62492F8EF45A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32228801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02429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abellenplatzhalter 22">
            <a:extLst>
              <a:ext uri="{FF2B5EF4-FFF2-40B4-BE49-F238E27FC236}">
                <a16:creationId xmlns:a16="http://schemas.microsoft.com/office/drawing/2014/main" id="{A9395E96-99FB-E02B-28DE-72A793AE740F}"/>
              </a:ext>
            </a:extLst>
          </p:cNvPr>
          <p:cNvSpPr>
            <a:spLocks noGrp="1" noChangeAspect="1"/>
          </p:cNvSpPr>
          <p:nvPr>
            <p:ph type="tbl" sz="quarter" idx="16"/>
          </p:nvPr>
        </p:nvSpPr>
        <p:spPr>
          <a:xfrm>
            <a:off x="9003507" y="5814509"/>
            <a:ext cx="2529682" cy="50734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848D50-7B7E-05D3-782B-C126D5164987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33674817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29531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abellenplatzhalter 22">
            <a:extLst>
              <a:ext uri="{FF2B5EF4-FFF2-40B4-BE49-F238E27FC236}">
                <a16:creationId xmlns:a16="http://schemas.microsoft.com/office/drawing/2014/main" id="{CC9F582F-8698-C47F-B196-61398D8957AE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A40AF44-5ED8-A1BD-24B8-E79C47C60FBB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45437175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74032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tx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798BB436-0223-4CAC-CE45-FEE41478502F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99151" y="5246525"/>
            <a:ext cx="2279650" cy="457196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5C8225-7D2D-1AAD-2501-57141FC337A0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68744141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43537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accent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1FF976-8EFB-936D-DAA4-08765202E13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30010283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483274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bg1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</a:t>
            </a:r>
            <a:br>
              <a:rPr lang="de-DE" dirty="0"/>
            </a:br>
            <a:r>
              <a:rPr lang="de-DE" dirty="0"/>
              <a:t>ein Zitat."</a:t>
            </a:r>
          </a:p>
          <a:p>
            <a:pPr lvl="1"/>
            <a:r>
              <a:rPr lang="de-DE" dirty="0"/>
              <a:t>Zitatgeber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9894C6C-5EE2-8934-098F-75451D81151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68535140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 groß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4548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HG_PPT_4000x2250px“; 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26457" y="3093521"/>
            <a:ext cx="7939086" cy="1006238"/>
          </a:xfrm>
          <a:prstGeom prst="rect">
            <a:avLst/>
          </a:prstGeom>
          <a:noFill/>
        </p:spPr>
        <p:txBody>
          <a:bodyPr wrap="square" lIns="0" tIns="0" rIns="0" anchor="ctr">
            <a:sp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ein Zitat."</a:t>
            </a:r>
          </a:p>
          <a:p>
            <a:pPr lvl="1"/>
            <a:r>
              <a:rPr lang="de-DE" dirty="0"/>
              <a:t>Zitatgeber</a:t>
            </a:r>
          </a:p>
        </p:txBody>
      </p:sp>
      <p:sp>
        <p:nvSpPr>
          <p:cNvPr id="11" name="Tabellenplatzhalter 22">
            <a:extLst>
              <a:ext uri="{FF2B5EF4-FFF2-40B4-BE49-F238E27FC236}">
                <a16:creationId xmlns:a16="http://schemas.microsoft.com/office/drawing/2014/main" id="{16E76CE0-96EB-AC0C-AA97-3B0BECBCDDA6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59043" y="5820859"/>
            <a:ext cx="2529682" cy="50734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F72C9B8-A802-29EB-4BF3-B40883291079}"/>
              </a:ext>
            </a:extLst>
          </p:cNvPr>
          <p:cNvSpPr txBox="1"/>
          <p:nvPr/>
        </p:nvSpPr>
        <p:spPr>
          <a:xfrm>
            <a:off x="-1550648" y="0"/>
            <a:ext cx="140062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33077573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4" pos="7174">
          <p15:clr>
            <a:srgbClr val="FBAE40"/>
          </p15:clr>
        </p15:guide>
        <p15:guide id="8" orient="horz" pos="3929">
          <p15:clr>
            <a:srgbClr val="FBAE40"/>
          </p15:clr>
        </p15:guide>
        <p15:guide id="9" pos="50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26" y="1700808"/>
            <a:ext cx="9097948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076CCF3-0D89-4FC7-94F7-7686D676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1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E1ACB-4E59-4C6D-89AB-84C155E0216A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890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1314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01D31EFA-1F3D-F818-D042-E114168A8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C84A7B-0343-C385-8925-19CEDA1AF2A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35651128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50346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69800"/>
            <a:ext cx="10581217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93584B-5CBA-CB90-9915-F5978D4AF6B1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84805668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69779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74850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74874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647" b="12915"/>
          <a:stretch>
            <a:fillRect/>
          </a:stretch>
        </p:blipFill>
        <p:spPr>
          <a:xfrm>
            <a:off x="6275388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94" t="4214" r="12396" b="11884"/>
          <a:stretch>
            <a:fillRect/>
          </a:stretch>
        </p:blipFill>
        <p:spPr>
          <a:xfrm>
            <a:off x="8877919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627538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3695" r="19734" b="19702"/>
          <a:stretch>
            <a:fillRect/>
          </a:stretch>
        </p:blipFill>
        <p:spPr>
          <a:xfrm>
            <a:off x="8877919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5387" y="2159355"/>
            <a:ext cx="2530532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77919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77919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5388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DFFBE6C-C05C-552B-2FC5-FC227015C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80FE5E6C-4730-8F46-785A-C8DAE4B07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748506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3AA51CD-7650-A43E-D5C5-239A47B9EA7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62430042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53">
          <p15:clr>
            <a:srgbClr val="FBAE40"/>
          </p15:clr>
        </p15:guide>
        <p15:guide id="10" pos="3727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2483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28" r="28452" b="1433"/>
          <a:stretch>
            <a:fillRect/>
          </a:stretch>
        </p:blipFill>
        <p:spPr>
          <a:xfrm>
            <a:off x="5700713" y="1011069"/>
            <a:ext cx="3445843" cy="5154780"/>
          </a:xfrm>
          <a:prstGeom prst="roundRect">
            <a:avLst>
              <a:gd name="adj" fmla="val 5746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94" t="4214" r="12396" b="11884"/>
          <a:stretch>
            <a:fillRect/>
          </a:stretch>
        </p:blipFill>
        <p:spPr>
          <a:xfrm>
            <a:off x="9218556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9218555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00713" y="4869216"/>
            <a:ext cx="3445844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18556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18556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5C28D5E1-CE2B-A5B2-7317-9B0A2FC7CD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59A22B75-7C30-847E-7D9A-1B18C9DBF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68A513-6C23-2760-B7D4-24D3E20245D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63300325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591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106970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16" t="23757" r="4556" b="19924"/>
          <a:stretch>
            <a:fillRect/>
          </a:stretch>
        </p:blipFill>
        <p:spPr>
          <a:xfrm>
            <a:off x="5988050" y="1011069"/>
            <a:ext cx="576103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451" t="14980" b="28006"/>
          <a:stretch>
            <a:fillRect/>
          </a:stretch>
        </p:blipFill>
        <p:spPr>
          <a:xfrm flipH="1">
            <a:off x="5988050" y="3624459"/>
            <a:ext cx="5761037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88050" y="2420965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88050" y="5130826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A9B12ACF-CACD-3CA5-FB8F-B63518B964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04679F2-8F36-B0DF-736B-E4EA40A86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9C11281-FA80-9CEE-4CDC-7501CF748FD4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78709921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772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802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647" b="12915"/>
          <a:stretch>
            <a:fillRect/>
          </a:stretch>
        </p:blipFill>
        <p:spPr>
          <a:xfrm>
            <a:off x="3755124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31" t="4741" r="36374" b="12891"/>
          <a:stretch>
            <a:fillRect/>
          </a:stretch>
        </p:blipFill>
        <p:spPr>
          <a:xfrm>
            <a:off x="634237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695" r="19734" b="19702"/>
          <a:stretch>
            <a:fillRect/>
          </a:stretch>
        </p:blipFill>
        <p:spPr>
          <a:xfrm>
            <a:off x="8929631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9631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378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611" t="11911" r="14425" b="5813"/>
          <a:stretch>
            <a:fillRect/>
          </a:stretch>
        </p:blipFill>
        <p:spPr>
          <a:xfrm>
            <a:off x="1167870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2530532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55124" y="5078505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3FBA3A7-1852-6165-554B-BA1E98B310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29631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ABCAD7B0-6D2D-C43E-6701-9ADA289DF1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2378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C51DAE2-E3F3-7C08-0BA0-57988CE4D4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499748A2-1443-0FC0-5D36-DBE1671337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0F79FCE8-AB16-A728-B865-D7F03AFD2BF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64F2EAF-9BF1-98F6-2DFF-C03B95482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5124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03C6356-DB50-9243-D13C-77CDFFCCFCB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37612999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7743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6332750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103A8B1-8F26-EAA5-2789-89801C3CD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C58A7285-80F4-A85C-1F1D-19E34EF6C1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07D874F-FBDB-460B-5D9B-FCD3016963D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0607790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4951">
          <p15:clr>
            <a:srgbClr val="FBAE40"/>
          </p15:clr>
        </p15:guide>
        <p15:guide id="10" pos="4725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22181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622" t="18103" r="6715" b="22358"/>
          <a:stretch>
            <a:fillRect/>
          </a:stretch>
        </p:blipFill>
        <p:spPr>
          <a:xfrm>
            <a:off x="1167870" y="3624459"/>
            <a:ext cx="510751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99" t="22097" r="9629" b="16819"/>
          <a:stretch>
            <a:fillRect/>
          </a:stretch>
        </p:blipFill>
        <p:spPr>
          <a:xfrm>
            <a:off x="6339980" y="3624459"/>
            <a:ext cx="5120183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5107518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9980" y="5078505"/>
            <a:ext cx="512018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5" name="Textplatzhalter 17">
            <a:extLst>
              <a:ext uri="{FF2B5EF4-FFF2-40B4-BE49-F238E27FC236}">
                <a16:creationId xmlns:a16="http://schemas.microsoft.com/office/drawing/2014/main" id="{CF0A6EF5-D024-2300-4300-0945BBC8A4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5107518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7">
            <a:extLst>
              <a:ext uri="{FF2B5EF4-FFF2-40B4-BE49-F238E27FC236}">
                <a16:creationId xmlns:a16="http://schemas.microsoft.com/office/drawing/2014/main" id="{DBD32996-FF09-F20F-B21B-7B4F12A68D5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39980" y="3884185"/>
            <a:ext cx="512018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70A11C69-4145-A861-E4DE-BE7526A445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31A00FCC-895F-6BF0-E7DB-B127E41369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C30351-5EE6-0524-89B1-5272C41BD4B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15423067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8249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69800"/>
            <a:ext cx="6332750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Bildplatzhalter 6">
            <a:extLst>
              <a:ext uri="{FF2B5EF4-FFF2-40B4-BE49-F238E27FC236}">
                <a16:creationId xmlns:a16="http://schemas.microsoft.com/office/drawing/2014/main" id="{95A6D392-8CB6-B1C6-018A-0EE80012DC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26F4BA91-C781-B5C6-589D-9C704E207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57526E-41A5-9338-2A42-1E9DB95B6FF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37107861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4951">
          <p15:clr>
            <a:srgbClr val="FBAE40"/>
          </p15:clr>
        </p15:guide>
        <p15:guide id="11" pos="4725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3242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4207194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207405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39159" y="1376363"/>
            <a:ext cx="3073245" cy="4780333"/>
          </a:xfrm>
          <a:prstGeom prst="roundRect">
            <a:avLst>
              <a:gd name="adj" fmla="val 6443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DFA57DC0-9DE1-8DF0-84B2-9DC704E3DB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27432" y="1376363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BCAB550A-EA36-94D1-F2D5-3B77DE8E40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927432" y="3820505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C3D8C3B5-CCD9-A0A3-8924-0C27661F2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95616107-B240-7B3E-152C-966D84690E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207195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5BA150-4B13-D71D-45E4-62824810C36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06020249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386">
          <p15:clr>
            <a:srgbClr val="FBAE40"/>
          </p15:clr>
        </p15:guide>
        <p15:guide id="10" pos="361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"/>
          <a:stretch/>
        </p:blipFill>
        <p:spPr bwMode="auto">
          <a:xfrm>
            <a:off x="1547026" y="1700808"/>
            <a:ext cx="9085115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13A6690-B995-47A6-925C-4E95724F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4F8698-4153-4DF9-90F7-EB535B257280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086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eteilt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5068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3638" y="1385517"/>
            <a:ext cx="7416800" cy="4745880"/>
          </a:xfrm>
          <a:custGeom>
            <a:avLst/>
            <a:gdLst>
              <a:gd name="connsiteX0" fmla="*/ 5173191 w 7416800"/>
              <a:gd name="connsiteY0" fmla="*/ 2213359 h 4745880"/>
              <a:gd name="connsiteX1" fmla="*/ 7218811 w 7416800"/>
              <a:gd name="connsiteY1" fmla="*/ 2213359 h 4745880"/>
              <a:gd name="connsiteX2" fmla="*/ 7416800 w 7416800"/>
              <a:gd name="connsiteY2" fmla="*/ 2411348 h 4745880"/>
              <a:gd name="connsiteX3" fmla="*/ 7416800 w 7416800"/>
              <a:gd name="connsiteY3" fmla="*/ 2742989 h 4745880"/>
              <a:gd name="connsiteX4" fmla="*/ 7416800 w 7416800"/>
              <a:gd name="connsiteY4" fmla="*/ 4547882 h 4745880"/>
              <a:gd name="connsiteX5" fmla="*/ 7218802 w 7416800"/>
              <a:gd name="connsiteY5" fmla="*/ 4745880 h 4745880"/>
              <a:gd name="connsiteX6" fmla="*/ 5526722 w 7416800"/>
              <a:gd name="connsiteY6" fmla="*/ 4745880 h 4745880"/>
              <a:gd name="connsiteX7" fmla="*/ 5173191 w 7416800"/>
              <a:gd name="connsiteY7" fmla="*/ 4745880 h 4745880"/>
              <a:gd name="connsiteX8" fmla="*/ 4975202 w 7416800"/>
              <a:gd name="connsiteY8" fmla="*/ 4547891 h 4745880"/>
              <a:gd name="connsiteX9" fmla="*/ 4975202 w 7416800"/>
              <a:gd name="connsiteY9" fmla="*/ 2411348 h 4745880"/>
              <a:gd name="connsiteX10" fmla="*/ 5173191 w 7416800"/>
              <a:gd name="connsiteY10" fmla="*/ 2213359 h 4745880"/>
              <a:gd name="connsiteX11" fmla="*/ 5173211 w 7416800"/>
              <a:gd name="connsiteY11" fmla="*/ 0 h 4745880"/>
              <a:gd name="connsiteX12" fmla="*/ 5526722 w 7416800"/>
              <a:gd name="connsiteY12" fmla="*/ 0 h 4745880"/>
              <a:gd name="connsiteX13" fmla="*/ 7218802 w 7416800"/>
              <a:gd name="connsiteY13" fmla="*/ 0 h 4745880"/>
              <a:gd name="connsiteX14" fmla="*/ 7416800 w 7416800"/>
              <a:gd name="connsiteY14" fmla="*/ 197998 h 4745880"/>
              <a:gd name="connsiteX15" fmla="*/ 7416800 w 7416800"/>
              <a:gd name="connsiteY15" fmla="*/ 1503733 h 4745880"/>
              <a:gd name="connsiteX16" fmla="*/ 7416800 w 7416800"/>
              <a:gd name="connsiteY16" fmla="*/ 1835351 h 4745880"/>
              <a:gd name="connsiteX17" fmla="*/ 7218791 w 7416800"/>
              <a:gd name="connsiteY17" fmla="*/ 2033360 h 4745880"/>
              <a:gd name="connsiteX18" fmla="*/ 5173211 w 7416800"/>
              <a:gd name="connsiteY18" fmla="*/ 2033360 h 4745880"/>
              <a:gd name="connsiteX19" fmla="*/ 4975202 w 7416800"/>
              <a:gd name="connsiteY19" fmla="*/ 1835351 h 4745880"/>
              <a:gd name="connsiteX20" fmla="*/ 4975202 w 7416800"/>
              <a:gd name="connsiteY20" fmla="*/ 198009 h 4745880"/>
              <a:gd name="connsiteX21" fmla="*/ 5173211 w 7416800"/>
              <a:gd name="connsiteY21" fmla="*/ 0 h 4745880"/>
              <a:gd name="connsiteX22" fmla="*/ 197998 w 7416800"/>
              <a:gd name="connsiteY22" fmla="*/ 0 h 4745880"/>
              <a:gd name="connsiteX23" fmla="*/ 4243682 w 7416800"/>
              <a:gd name="connsiteY23" fmla="*/ 0 h 4745880"/>
              <a:gd name="connsiteX24" fmla="*/ 4597204 w 7416800"/>
              <a:gd name="connsiteY24" fmla="*/ 0 h 4745880"/>
              <a:gd name="connsiteX25" fmla="*/ 4795202 w 7416800"/>
              <a:gd name="connsiteY25" fmla="*/ 197998 h 4745880"/>
              <a:gd name="connsiteX26" fmla="*/ 4795202 w 7416800"/>
              <a:gd name="connsiteY26" fmla="*/ 4547882 h 4745880"/>
              <a:gd name="connsiteX27" fmla="*/ 4597204 w 7416800"/>
              <a:gd name="connsiteY27" fmla="*/ 4745880 h 4745880"/>
              <a:gd name="connsiteX28" fmla="*/ 4243682 w 7416800"/>
              <a:gd name="connsiteY28" fmla="*/ 4745880 h 4745880"/>
              <a:gd name="connsiteX29" fmla="*/ 197998 w 7416800"/>
              <a:gd name="connsiteY29" fmla="*/ 4745880 h 4745880"/>
              <a:gd name="connsiteX30" fmla="*/ 0 w 7416800"/>
              <a:gd name="connsiteY30" fmla="*/ 4547882 h 4745880"/>
              <a:gd name="connsiteX31" fmla="*/ 0 w 7416800"/>
              <a:gd name="connsiteY31" fmla="*/ 197998 h 4745880"/>
              <a:gd name="connsiteX32" fmla="*/ 197998 w 7416800"/>
              <a:gd name="connsiteY32" fmla="*/ 0 h 474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416800" h="4745880">
                <a:moveTo>
                  <a:pt x="5173191" y="2213359"/>
                </a:moveTo>
                <a:lnTo>
                  <a:pt x="7218811" y="2213359"/>
                </a:lnTo>
                <a:cubicBezTo>
                  <a:pt x="7328157" y="2213359"/>
                  <a:pt x="7416800" y="2302002"/>
                  <a:pt x="7416800" y="2411348"/>
                </a:cubicBezTo>
                <a:lnTo>
                  <a:pt x="7416800" y="2742989"/>
                </a:lnTo>
                <a:lnTo>
                  <a:pt x="7416800" y="4547882"/>
                </a:lnTo>
                <a:cubicBezTo>
                  <a:pt x="7416800" y="4657233"/>
                  <a:pt x="7328153" y="4745880"/>
                  <a:pt x="7218802" y="4745880"/>
                </a:cubicBezTo>
                <a:lnTo>
                  <a:pt x="5526722" y="4745880"/>
                </a:lnTo>
                <a:lnTo>
                  <a:pt x="5173191" y="4745880"/>
                </a:lnTo>
                <a:cubicBezTo>
                  <a:pt x="5063845" y="4745880"/>
                  <a:pt x="4975202" y="4657237"/>
                  <a:pt x="4975202" y="4547891"/>
                </a:cubicBezTo>
                <a:lnTo>
                  <a:pt x="4975202" y="2411348"/>
                </a:lnTo>
                <a:cubicBezTo>
                  <a:pt x="4975202" y="2302002"/>
                  <a:pt x="5063845" y="2213359"/>
                  <a:pt x="5173191" y="2213359"/>
                </a:cubicBezTo>
                <a:close/>
                <a:moveTo>
                  <a:pt x="5173211" y="0"/>
                </a:moveTo>
                <a:lnTo>
                  <a:pt x="5526722" y="0"/>
                </a:lnTo>
                <a:lnTo>
                  <a:pt x="7218802" y="0"/>
                </a:lnTo>
                <a:cubicBezTo>
                  <a:pt x="7328153" y="0"/>
                  <a:pt x="7416800" y="88647"/>
                  <a:pt x="7416800" y="197998"/>
                </a:cubicBezTo>
                <a:lnTo>
                  <a:pt x="7416800" y="1503733"/>
                </a:lnTo>
                <a:lnTo>
                  <a:pt x="7416800" y="1835351"/>
                </a:lnTo>
                <a:cubicBezTo>
                  <a:pt x="7416800" y="1944708"/>
                  <a:pt x="7328148" y="2033360"/>
                  <a:pt x="7218791" y="2033360"/>
                </a:cubicBezTo>
                <a:lnTo>
                  <a:pt x="5173211" y="2033360"/>
                </a:lnTo>
                <a:cubicBezTo>
                  <a:pt x="5063854" y="2033360"/>
                  <a:pt x="4975202" y="1944708"/>
                  <a:pt x="4975202" y="1835351"/>
                </a:cubicBezTo>
                <a:lnTo>
                  <a:pt x="4975202" y="198009"/>
                </a:lnTo>
                <a:cubicBezTo>
                  <a:pt x="4975202" y="88652"/>
                  <a:pt x="5063854" y="0"/>
                  <a:pt x="5173211" y="0"/>
                </a:cubicBezTo>
                <a:close/>
                <a:moveTo>
                  <a:pt x="197998" y="0"/>
                </a:moveTo>
                <a:lnTo>
                  <a:pt x="4243682" y="0"/>
                </a:lnTo>
                <a:lnTo>
                  <a:pt x="4597204" y="0"/>
                </a:lnTo>
                <a:cubicBezTo>
                  <a:pt x="4706555" y="0"/>
                  <a:pt x="4795202" y="88647"/>
                  <a:pt x="4795202" y="197998"/>
                </a:cubicBezTo>
                <a:lnTo>
                  <a:pt x="4795202" y="4547882"/>
                </a:lnTo>
                <a:cubicBezTo>
                  <a:pt x="4795202" y="4657233"/>
                  <a:pt x="4706555" y="4745880"/>
                  <a:pt x="4597204" y="4745880"/>
                </a:cubicBezTo>
                <a:lnTo>
                  <a:pt x="4243682" y="4745880"/>
                </a:lnTo>
                <a:lnTo>
                  <a:pt x="197998" y="4745880"/>
                </a:lnTo>
                <a:cubicBezTo>
                  <a:pt x="88647" y="4745880"/>
                  <a:pt x="0" y="4657233"/>
                  <a:pt x="0" y="4547882"/>
                </a:cubicBezTo>
                <a:lnTo>
                  <a:pt x="0" y="197998"/>
                </a:lnTo>
                <a:cubicBezTo>
                  <a:pt x="0" y="88647"/>
                  <a:pt x="88647" y="0"/>
                  <a:pt x="1979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66B194F-5416-2147-445A-A69184AB7F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48967873-AB39-FD38-F64D-36CC903844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33233" y="2154630"/>
            <a:ext cx="2919559" cy="1416593"/>
          </a:xfrm>
        </p:spPr>
        <p:txBody>
          <a:bodyPr tIns="1548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A3342B7-4CAD-EB41-3354-5485C43388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32850" y="1369800"/>
            <a:ext cx="2919412" cy="784830"/>
          </a:xfrm>
        </p:spPr>
        <p:txBody>
          <a:bodyPr anchor="b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  <a:br>
              <a:rPr lang="de-DE" dirty="0"/>
            </a:br>
            <a:r>
              <a:rPr lang="de-DE" dirty="0" err="1"/>
              <a:t>Subheadline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8BB1C7B-CB86-60C6-0026-D771F5686AC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50757260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8317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8401" y="692150"/>
            <a:ext cx="11118887" cy="5689600"/>
          </a:xfrm>
          <a:prstGeom prst="roundRect">
            <a:avLst>
              <a:gd name="adj" fmla="val 3480"/>
            </a:avLst>
          </a:pr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64A685A2-7B37-2DA9-210B-73C2F12CB7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188300328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pos="121">
          <p15:clr>
            <a:srgbClr val="FBAE40"/>
          </p15:clr>
        </p15:guide>
        <p15:guide id="4" pos="7129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436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08612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A7CBCA35-E25E-9E8A-C8D7-309F76DDDC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0BB997BE-91DD-1EF9-CC82-434EC709D3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41DDFC5B-E2FA-5AF4-D4D8-64047700A4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C23EDB-BAC9-4F74-333C-A45095BFFB0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7986519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182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985A7854-AEF0-CC87-5E42-C0014762F0FB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BBAA2E2-0F7B-98FF-580A-1B678CAE22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A413EB2E-27F4-AC60-6A89-FFA52FBF08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C23F302-84E7-108E-CCE2-9F588E646127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83660400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558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37000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998C5123-EB40-5BF3-E336-D98658860F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362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0362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37000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5D13D9B8-2E4F-16C4-5220-C1E7ECC3CC8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83725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98BAD37A-11D8-786F-59D6-FC8494DD73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3725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3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658113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8" name="Bildplatzhalter 16">
            <a:extLst>
              <a:ext uri="{FF2B5EF4-FFF2-40B4-BE49-F238E27FC236}">
                <a16:creationId xmlns:a16="http://schemas.microsoft.com/office/drawing/2014/main" id="{4110F123-E80D-A8BA-0289-2B6236066D4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100483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84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0" name="Bildplatzhalter 16">
            <a:extLst>
              <a:ext uri="{FF2B5EF4-FFF2-40B4-BE49-F238E27FC236}">
                <a16:creationId xmlns:a16="http://schemas.microsoft.com/office/drawing/2014/main" id="{347B7974-4674-DA6F-386B-723572BC667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8331475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43C2B45-4265-7809-5E06-CC52CD8297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AC77885-4F9F-1769-9F4F-E0D01C16D7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525FF0-B730-716F-F55C-1DC5114133D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77112246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A6F4924B-B488-7E9B-D635-D30C5EFFE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944AB3A-312E-D409-AE95-A18EDFE8BFC6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36167427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bg1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8D4511B-B767-E8A8-B3E6-B0B2CA0FB1A2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E15E8C7-E006-47D0-736F-7BA20D7F8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153FDD0-11F3-F931-837C-5812C270174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86963151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35768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83675" y="2202226"/>
            <a:ext cx="2665943" cy="1423863"/>
          </a:xfrm>
        </p:spPr>
        <p:txBody>
          <a:bodyPr tIns="162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Tabellenplatzhalter 14">
            <a:extLst>
              <a:ext uri="{FF2B5EF4-FFF2-40B4-BE49-F238E27FC236}">
                <a16:creationId xmlns:a16="http://schemas.microsoft.com/office/drawing/2014/main" id="{0200024D-CF47-7B9B-DC38-CC2F621A6986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63638" y="1808163"/>
            <a:ext cx="7488237" cy="4357687"/>
          </a:xfrm>
        </p:spPr>
        <p:txBody>
          <a:bodyPr>
            <a:noAutofit/>
          </a:bodyPr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9D91A985-AFB2-9442-90E0-A016CB5BE7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8DD71DD-60B9-97A6-53E1-F0658ECE00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3675" y="1808163"/>
            <a:ext cx="2665412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2117123-F996-28C1-5645-E0522E5D57A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4786707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139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722">
          <p15:clr>
            <a:srgbClr val="FBAE40"/>
          </p15:clr>
        </p15:guide>
        <p15:guide id="11" pos="5450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256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B97193A4-A2F5-17EB-0024-A4CE5708ED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C0E00B-A8C9-DD83-29A7-D645C1C206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10" t="18082" r="32978" b="2550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D824392-C6E0-6794-51DF-2BF33A0A48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F14F4DCB-6E09-E05B-8488-F1A8E67FF7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7ACE53-85E9-3939-A898-12086DA81153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342096832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2390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001" t="6820" r="13410" b="106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D76C275B-202A-2DAE-71CF-7035496FC5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77D379A7-560D-9F6D-40AA-929A3A39C8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6A7993AC-AE12-E177-148D-06C321911F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6AA27A-58A9-76CD-C9C1-6645504B4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368387696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rte_blau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4" y="1348867"/>
            <a:ext cx="996953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ACC61CA-3656-4FAA-8DDE-8177F621D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C61E7-BF45-4E70-AB63-DFB36A7FDAD6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161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1675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43" t="2407" r="35035" b="201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587AC81D-D039-3401-327D-E7F374CEA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BD311392-1281-6B82-502C-360AD197E4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2EEE0DA1-85F2-B252-F703-78C06F975E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03A115-6AFD-35D2-ACC5-B78046016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267101371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229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4BB78280-C6B8-3574-E32F-014F3AAFDA36}"/>
              </a:ext>
            </a:extLst>
          </p:cNvPr>
          <p:cNvSpPr/>
          <p:nvPr/>
        </p:nvSpPr>
        <p:spPr>
          <a:xfrm>
            <a:off x="6834937" y="1916113"/>
            <a:ext cx="4385371" cy="4213225"/>
          </a:xfrm>
          <a:prstGeom prst="roundRect">
            <a:avLst>
              <a:gd name="adj" fmla="val 469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4A7B1D09-2BEA-8C1D-B4DE-C7890AFFC35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97686" y="2314111"/>
            <a:ext cx="3859874" cy="784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2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4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4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buClrTx/>
              <a:defRPr sz="14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4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BAFF2D9-C164-3551-EB86-4BC831F24DE8}"/>
              </a:ext>
            </a:extLst>
          </p:cNvPr>
          <p:cNvSpPr txBox="1"/>
          <p:nvPr/>
        </p:nvSpPr>
        <p:spPr>
          <a:xfrm>
            <a:off x="7097686" y="5726008"/>
            <a:ext cx="157312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vitrea-health.com</a:t>
            </a:r>
            <a:endParaRPr lang="en-US" sz="1600" dirty="0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E21011ED-8B52-1E93-E056-7673BFFC01AA}"/>
              </a:ext>
            </a:extLst>
          </p:cNvPr>
          <p:cNvSpPr/>
          <p:nvPr/>
        </p:nvSpPr>
        <p:spPr>
          <a:xfrm>
            <a:off x="10113051" y="535058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9BD2FBB-64DE-1673-4FE7-ED490B214413}"/>
              </a:ext>
            </a:extLst>
          </p:cNvPr>
          <p:cNvSpPr txBox="1"/>
          <p:nvPr/>
        </p:nvSpPr>
        <p:spPr>
          <a:xfrm>
            <a:off x="-1545772" y="160478"/>
            <a:ext cx="140062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Hier gibt es die Möglichkeit den Verfasser und den Präsentator mit Bild und Kontaktdaten zu beschreiben.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Wenn es nur eine Person gibt bitte die linke Spalte löschen.</a:t>
            </a:r>
          </a:p>
        </p:txBody>
      </p:sp>
    </p:spTree>
    <p:extLst>
      <p:ext uri="{BB962C8B-B14F-4D97-AF65-F5344CB8AC3E}">
        <p14:creationId xmlns:p14="http://schemas.microsoft.com/office/powerpoint/2010/main" val="336986100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182972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3F2D35-7F5E-4B9E-87AA-26094D24D18F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97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Film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3"/>
          </p:nvPr>
        </p:nvSpPr>
        <p:spPr>
          <a:xfrm>
            <a:off x="838201" y="1339200"/>
            <a:ext cx="10515600" cy="50228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0B5A3-F7D3-44EF-A173-883671B3185D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757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weiß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91033"/>
            <a:ext cx="10515600" cy="892372"/>
          </a:xfrm>
        </p:spPr>
        <p:txBody>
          <a:bodyPr>
            <a:noAutofit/>
          </a:bodyPr>
          <a:lstStyle>
            <a:lvl1pPr>
              <a:defRPr sz="4400" b="1" cap="none" spc="0">
                <a:ln w="0"/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8200" y="4697507"/>
            <a:ext cx="10515600" cy="44823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9191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53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78E58A1-6733-43F5-9224-0D03234D6F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4" imgH="345" progId="TCLayout.ActiveDocument.1">
                  <p:embed/>
                </p:oleObj>
              </mc:Choice>
              <mc:Fallback>
                <p:oleObj name="think-cell Slide" r:id="rId3" imgW="344" imgH="345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B78E58A1-6733-43F5-9224-0D03234D6F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pic>
        <p:nvPicPr>
          <p:cNvPr id="14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21149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4D2546-E445-48D2-A3B0-D136DC79478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73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78E58A1-6733-43F5-9224-0D03234D6F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4" imgH="345" progId="TCLayout.ActiveDocument.1">
                  <p:embed/>
                </p:oleObj>
              </mc:Choice>
              <mc:Fallback>
                <p:oleObj name="think-cell Slide" r:id="rId3" imgW="344" imgH="345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B78E58A1-6733-43F5-9224-0D03234D6F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pic>
        <p:nvPicPr>
          <p:cNvPr id="14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328977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4D2546-E445-48D2-A3B0-D136DC79478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2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339199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800" smtClean="0">
                <a:solidFill>
                  <a:schemeClr val="tx1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215BF-4DE6-4392-8DEB-659A0B33C74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124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links - Inhal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9BBD8F-B84E-4B79-BA32-471D777F7B4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0217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links - Bild 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03C54B-B196-46F1-97EB-D1E5BF32DB18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5213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5C8426-F7B3-4E4C-94E4-FD2C2CF4AF08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78B95D0F-4C59-4C0B-ADBC-E8D95E320A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4" imgH="345" progId="TCLayout.ActiveDocument.1">
                  <p:embed/>
                </p:oleObj>
              </mc:Choice>
              <mc:Fallback>
                <p:oleObj name="think-cell Slid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78B95D0F-4C59-4C0B-ADBC-E8D95E320A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64A9CBC-FF3F-4E85-8045-E758D1B4C38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09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A0F91A-0A8D-419E-8F2B-B39B24F7F53F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706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3F2D35-7F5E-4B9E-87AA-26094D24D18F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65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838200" y="1339200"/>
            <a:ext cx="10515600" cy="5022850"/>
          </a:xfrm>
          <a:prstGeom prst="rect">
            <a:avLst/>
          </a:prstGeom>
          <a:ln>
            <a:noFill/>
          </a:ln>
        </p:spPr>
        <p:txBody>
          <a:bodyPr lIns="72000" tIns="72000" rIns="72000" bIns="72000"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D6708B-401F-4B41-A1C0-4FF30AF1C78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450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 (Hochforma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6297D5-86F4-4EFC-B407-9970C0892ED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0581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339199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800" smtClean="0">
                <a:solidFill>
                  <a:schemeClr val="tx1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215BF-4DE6-4392-8DEB-659A0B33C74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7962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07987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3311996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216005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9120013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1198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18"/>
          </p:nvPr>
        </p:nvSpPr>
        <p:spPr>
          <a:xfrm>
            <a:off x="331599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19"/>
          </p:nvPr>
        </p:nvSpPr>
        <p:spPr>
          <a:xfrm>
            <a:off x="622000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9124017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07988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3311996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6216005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9120014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0"/>
          <p:cNvSpPr>
            <a:spLocks noGrp="1"/>
          </p:cNvSpPr>
          <p:nvPr>
            <p:ph type="body" sz="quarter" idx="25"/>
          </p:nvPr>
        </p:nvSpPr>
        <p:spPr>
          <a:xfrm>
            <a:off x="407988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3311996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27"/>
          </p:nvPr>
        </p:nvSpPr>
        <p:spPr>
          <a:xfrm>
            <a:off x="6216005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8" name="Textplatzhalter 20"/>
          <p:cNvSpPr>
            <a:spLocks noGrp="1"/>
          </p:cNvSpPr>
          <p:nvPr>
            <p:ph type="body" sz="quarter" idx="28"/>
          </p:nvPr>
        </p:nvSpPr>
        <p:spPr>
          <a:xfrm>
            <a:off x="9120014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068BCF-CA8A-49CF-8A5E-CFBC18DDDE20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Titelplatzhalter 5"/>
          <p:cNvSpPr>
            <a:spLocks noGrp="1"/>
          </p:cNvSpPr>
          <p:nvPr>
            <p:ph type="title"/>
          </p:nvPr>
        </p:nvSpPr>
        <p:spPr>
          <a:xfrm>
            <a:off x="407987" y="365126"/>
            <a:ext cx="10945813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802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32182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2746350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5060518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7374686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32182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2746350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5060518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7374686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Bildplatzhalter 7"/>
          <p:cNvSpPr>
            <a:spLocks noGrp="1"/>
          </p:cNvSpPr>
          <p:nvPr>
            <p:ph type="pic" sz="quarter" idx="25"/>
          </p:nvPr>
        </p:nvSpPr>
        <p:spPr>
          <a:xfrm>
            <a:off x="9688854" y="134143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9688854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3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32182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4" name="Bildplatzhalter 7"/>
          <p:cNvSpPr>
            <a:spLocks noGrp="1"/>
          </p:cNvSpPr>
          <p:nvPr>
            <p:ph type="pic" sz="quarter" idx="28"/>
          </p:nvPr>
        </p:nvSpPr>
        <p:spPr>
          <a:xfrm>
            <a:off x="2746350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5" name="Bildplatzhalter 7"/>
          <p:cNvSpPr>
            <a:spLocks noGrp="1"/>
          </p:cNvSpPr>
          <p:nvPr>
            <p:ph type="pic" sz="quarter" idx="29"/>
          </p:nvPr>
        </p:nvSpPr>
        <p:spPr>
          <a:xfrm>
            <a:off x="5060518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6" name="Bildplatzhalter 7"/>
          <p:cNvSpPr>
            <a:spLocks noGrp="1"/>
          </p:cNvSpPr>
          <p:nvPr>
            <p:ph type="pic" sz="quarter" idx="30"/>
          </p:nvPr>
        </p:nvSpPr>
        <p:spPr>
          <a:xfrm>
            <a:off x="7374686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7" name="Textplatzhalter 20"/>
          <p:cNvSpPr>
            <a:spLocks noGrp="1"/>
          </p:cNvSpPr>
          <p:nvPr>
            <p:ph type="body" sz="quarter" idx="31"/>
          </p:nvPr>
        </p:nvSpPr>
        <p:spPr>
          <a:xfrm>
            <a:off x="432182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8" name="Textplatzhalter 20"/>
          <p:cNvSpPr>
            <a:spLocks noGrp="1"/>
          </p:cNvSpPr>
          <p:nvPr>
            <p:ph type="body" sz="quarter" idx="32"/>
          </p:nvPr>
        </p:nvSpPr>
        <p:spPr>
          <a:xfrm>
            <a:off x="2746350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9" name="Textplatzhalter 20"/>
          <p:cNvSpPr>
            <a:spLocks noGrp="1"/>
          </p:cNvSpPr>
          <p:nvPr>
            <p:ph type="body" sz="quarter" idx="33"/>
          </p:nvPr>
        </p:nvSpPr>
        <p:spPr>
          <a:xfrm>
            <a:off x="5060518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0" name="Textplatzhalter 20"/>
          <p:cNvSpPr>
            <a:spLocks noGrp="1"/>
          </p:cNvSpPr>
          <p:nvPr>
            <p:ph type="body" sz="quarter" idx="34"/>
          </p:nvPr>
        </p:nvSpPr>
        <p:spPr>
          <a:xfrm>
            <a:off x="7374686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1" name="Bildplatzhalter 7"/>
          <p:cNvSpPr>
            <a:spLocks noGrp="1"/>
          </p:cNvSpPr>
          <p:nvPr>
            <p:ph type="pic" sz="quarter" idx="35"/>
          </p:nvPr>
        </p:nvSpPr>
        <p:spPr>
          <a:xfrm>
            <a:off x="9688854" y="311773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2" name="Textplatzhalter 20"/>
          <p:cNvSpPr>
            <a:spLocks noGrp="1"/>
          </p:cNvSpPr>
          <p:nvPr>
            <p:ph type="body" sz="quarter" idx="36"/>
          </p:nvPr>
        </p:nvSpPr>
        <p:spPr>
          <a:xfrm>
            <a:off x="9688854" y="431911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3" name="Bildplatzhalter 7"/>
          <p:cNvSpPr>
            <a:spLocks noGrp="1"/>
          </p:cNvSpPr>
          <p:nvPr>
            <p:ph type="pic" sz="quarter" idx="37"/>
          </p:nvPr>
        </p:nvSpPr>
        <p:spPr>
          <a:xfrm>
            <a:off x="432182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4" name="Bildplatzhalter 7"/>
          <p:cNvSpPr>
            <a:spLocks noGrp="1"/>
          </p:cNvSpPr>
          <p:nvPr>
            <p:ph type="pic" sz="quarter" idx="38"/>
          </p:nvPr>
        </p:nvSpPr>
        <p:spPr>
          <a:xfrm>
            <a:off x="2746350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5" name="Bildplatzhalter 7"/>
          <p:cNvSpPr>
            <a:spLocks noGrp="1"/>
          </p:cNvSpPr>
          <p:nvPr>
            <p:ph type="pic" sz="quarter" idx="39"/>
          </p:nvPr>
        </p:nvSpPr>
        <p:spPr>
          <a:xfrm>
            <a:off x="5060518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6" name="Bildplatzhalter 7"/>
          <p:cNvSpPr>
            <a:spLocks noGrp="1"/>
          </p:cNvSpPr>
          <p:nvPr>
            <p:ph type="pic" sz="quarter" idx="40"/>
          </p:nvPr>
        </p:nvSpPr>
        <p:spPr>
          <a:xfrm>
            <a:off x="7374686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7" name="Textplatzhalter 20"/>
          <p:cNvSpPr>
            <a:spLocks noGrp="1"/>
          </p:cNvSpPr>
          <p:nvPr>
            <p:ph type="body" sz="quarter" idx="41"/>
          </p:nvPr>
        </p:nvSpPr>
        <p:spPr>
          <a:xfrm>
            <a:off x="432182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8" name="Textplatzhalter 20"/>
          <p:cNvSpPr>
            <a:spLocks noGrp="1"/>
          </p:cNvSpPr>
          <p:nvPr>
            <p:ph type="body" sz="quarter" idx="42"/>
          </p:nvPr>
        </p:nvSpPr>
        <p:spPr>
          <a:xfrm>
            <a:off x="2746350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9" name="Textplatzhalter 20"/>
          <p:cNvSpPr>
            <a:spLocks noGrp="1"/>
          </p:cNvSpPr>
          <p:nvPr>
            <p:ph type="body" sz="quarter" idx="43"/>
          </p:nvPr>
        </p:nvSpPr>
        <p:spPr>
          <a:xfrm>
            <a:off x="5060518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0" name="Textplatzhalter 20"/>
          <p:cNvSpPr>
            <a:spLocks noGrp="1"/>
          </p:cNvSpPr>
          <p:nvPr>
            <p:ph type="body" sz="quarter" idx="44"/>
          </p:nvPr>
        </p:nvSpPr>
        <p:spPr>
          <a:xfrm>
            <a:off x="7374686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1" name="Bildplatzhalter 7"/>
          <p:cNvSpPr>
            <a:spLocks noGrp="1"/>
          </p:cNvSpPr>
          <p:nvPr>
            <p:ph type="pic" sz="quarter" idx="45"/>
          </p:nvPr>
        </p:nvSpPr>
        <p:spPr>
          <a:xfrm>
            <a:off x="9688854" y="485780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2" name="Textplatzhalter 20"/>
          <p:cNvSpPr>
            <a:spLocks noGrp="1"/>
          </p:cNvSpPr>
          <p:nvPr>
            <p:ph type="body" sz="quarter" idx="46"/>
          </p:nvPr>
        </p:nvSpPr>
        <p:spPr>
          <a:xfrm>
            <a:off x="9688854" y="598514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39FC44-9A11-46CD-9F73-BCDA24FECC9E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Titelplatzhalter 5"/>
          <p:cNvSpPr>
            <a:spLocks noGrp="1"/>
          </p:cNvSpPr>
          <p:nvPr>
            <p:ph type="title"/>
          </p:nvPr>
        </p:nvSpPr>
        <p:spPr>
          <a:xfrm>
            <a:off x="432182" y="365126"/>
            <a:ext cx="10921618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888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26" y="1700808"/>
            <a:ext cx="9097948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076CCF3-0D89-4FC7-94F7-7686D676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1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E1ACB-4E59-4C6D-89AB-84C155E0216A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044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"/>
          <a:stretch/>
        </p:blipFill>
        <p:spPr bwMode="auto">
          <a:xfrm>
            <a:off x="1547026" y="1700808"/>
            <a:ext cx="9085115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13A6690-B995-47A6-925C-4E95724F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4F8698-4153-4DF9-90F7-EB535B257280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552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rte_blau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4" y="1348867"/>
            <a:ext cx="996953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ACC61CA-3656-4FAA-8DDE-8177F621D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C61E7-BF45-4E70-AB63-DFB36A7FDAD6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174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Film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3"/>
          </p:nvPr>
        </p:nvSpPr>
        <p:spPr>
          <a:xfrm>
            <a:off x="838201" y="1339200"/>
            <a:ext cx="10515600" cy="50228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0B5A3-F7D3-44EF-A173-883671B3185D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74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weiß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91033"/>
            <a:ext cx="10515600" cy="892372"/>
          </a:xfrm>
        </p:spPr>
        <p:txBody>
          <a:bodyPr>
            <a:noAutofit/>
          </a:bodyPr>
          <a:lstStyle>
            <a:lvl1pPr>
              <a:defRPr sz="4400" b="1" cap="none" spc="0">
                <a:ln w="0"/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8200" y="4697507"/>
            <a:ext cx="10515600" cy="44823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86480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66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FAC2F2-51D0-4464-B44A-AD3D1DB6C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0E9258-8098-4C43-9FBF-D8764A5E3F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6BA506-9008-4177-BAA4-100A1AAF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39DF6F-8F71-41CF-8CBE-C37F7C29D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B7ECAD-3A0F-4DC3-AF92-165207334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1458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E82B0-ADAE-4BFD-A2F6-CF9AE2362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E7384D-E19A-4935-A90B-E4B15D516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CB3CA3-4C80-4C49-BCF8-75ADEEA95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130D56-12AB-460E-936A-8FD1BD2A8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611939-F038-459C-860C-6B827D639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907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links - Inhal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9BBD8F-B84E-4B79-BA32-471D777F7B4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2003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849AB7-B0F1-4D25-98BF-20186F26B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563BD6-D063-4E54-BCE6-9DDC15289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891E94-7E98-4EF8-AC61-9FCBC95DE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927069-F24B-4188-9CAD-AB318257C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F3307D-51DD-40A7-BF20-6FB907B44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3253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392B0-1B97-44F2-B24B-7CEA6A508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8B8987-18A1-4078-AF37-4B707D488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8A91477-76BE-4062-8468-3C5968906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A7D0F8-59E4-4C71-BD16-E46E39D07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682207C-693F-400D-BAAA-9DC109969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EE32412-1A19-4D82-8652-DB5329CEE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662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781BDD-E582-42C5-B478-62581B857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DA347F-7DC4-42A0-B8B0-45028141E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D133DF9-31BA-4B90-9380-CE3418A44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65023CF-BD14-4B19-87B5-B20059EA4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048BBB9-1812-47ED-A38B-2F09E8BB9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C21BF74-EC9C-409B-AD82-C5E6B8431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B6997CE-613F-4702-AE07-8D602FD32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6C2B3C6-B7B4-42C5-AC5A-759704C0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0234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C99A2D-20C3-4454-8D17-7F3ABC7FD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E75A15B-D10D-48AD-A4FC-5D1F84A4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B1A0D2C-0061-422D-9720-BCF10A98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031B7F-114A-4269-BAEC-4331E554D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35509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F3028BC-45FF-402C-9110-6A5AB1DDD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F9D29D4-3F23-45F9-B11D-9235F2D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A1F80F-6C71-44B9-9307-CCC1D640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3387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019434-3397-4DDA-A1DC-69DADC40B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53C26E-AD46-4BC4-B042-A995051AC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BFAD59-1632-4907-9B70-3CDABEB72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FF96810-36DE-49CE-9062-037ED98B9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F7659E-B709-491F-8571-11B67D336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631D4C-A551-4A5C-A89D-50C3429FB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8463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2E58D-281B-4CD6-973D-46603C18F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64202CE-131C-4CA8-8CC5-17708ACA2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2BDC4B-0785-4F9D-8B8B-E76016B58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5EDD31-94F8-407E-A83F-7BBB8A0AD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0EB61C-3D0F-4C85-BEB9-7AD4D041D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CDE9050-F27F-47A1-A978-A11713BEB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566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77EE5-7B30-47DE-8F71-E5BB0A41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B827E7-8613-4BB3-907D-094322B65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6CD691-55CE-4A3E-829A-252793D6E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C8B59C-B414-4906-82B6-225069279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7550B6-80DF-4576-951F-F60C11CD9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1205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6BC4E1D-5627-4977-9F98-630CBC98BB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E4FFC6D-1350-409E-BF35-85441395F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F843C0-F53D-4088-894E-E677F1C01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562542-FC0E-4BA9-A262-402A96A45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1BAABF-7F4A-47C5-AAAD-1862779E0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06847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7DA805-7CBF-48F3-9EE6-59EA99CE7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B887DCD-3590-4C38-90D8-53814380DD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1F8164-835C-47E8-92BF-F79BDBDE13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9DFAEC-00C7-4192-88E9-1027F49B8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EBFAC6-EEAD-4378-9A5E-A28696665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9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links - Bild 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03C54B-B196-46F1-97EB-D1E5BF32DB18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982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8DC56C-1829-40F9-ACAE-13428D101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C88C4D-94AB-4370-A98F-760586C6A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18BC57-01A8-40C9-B8E4-B4744D94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7DBDEF-721C-41B2-8170-E2A03C856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6493EC-F86E-4DE1-9D9E-6CA4F49D4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57724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13798C-94CB-4095-98EE-8E6FCF58F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9288A5-54BC-49AE-814E-19BD5E6E6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243507-12A1-4A92-A480-14BF3C70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6D8CFE-31C0-4505-84EE-AD7E2D7D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E16482-5683-4BDC-BDB8-B823CA558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16811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9EA23-8335-42A7-B032-CA40B8014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B0B2EE-13EC-4C72-9B03-DD6ABCA944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F0E7B43-66B5-445C-B3FC-C77DCBAB1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8BB8EA-6DDC-475C-A84E-C3D382B1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85D29A-623D-4EED-B12A-769D71098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6D8719-123B-4112-BA0E-B0B9E640C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47249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00106-CD17-4DB3-BE91-90C49C139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C84ADF-CCE4-40F0-AD2B-2710CA9D5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55BCDDF-4BCD-4241-BFCE-B9ED02283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352ED1E-78C8-4E25-9A03-4B03B41C7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03F1629-F95D-4DC8-9E84-A64D5F54EF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B55B19D-DC95-4051-919C-D5C4639DE8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D40E610-036F-4F4C-B2EB-24941946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E865C54-3B69-4AC4-9932-150E9D94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8906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8A17B0-0E82-4BE5-BC75-2E616918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C9D82D7-F1BA-4618-ABD3-377678BC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F9D82D-BAE3-4F6A-B846-02470C6B2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C5212B-D1FB-4271-A646-F6F8230FA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2741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EFA3EC8-84A6-4E37-BE59-1DD66005E2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062FA7D-C96E-4089-988D-22602DB99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4FBE9F5-D843-4EF5-8CA0-DDA47C3B6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35727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12AC9-F1CD-4C36-ACDD-E5D1517A8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443092-AF09-420B-911A-6ADD8FAF5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6A1517-E387-451E-ACDC-36D82A977B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1BBAFDB-F204-4E74-87BD-AFA7E6E053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5844D5-B12D-4731-86B3-B4597A0A9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56A826-DDE3-4A5F-8EDC-9E601C7E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4952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26FFFB-B621-4BA4-9657-8410808D9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18422CA-DEEB-47FB-979D-E00A0B564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79764A9-F92A-4D42-B0FB-3E36B8AF4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25AFAF-E3D8-4BEE-8B0C-77B19388C7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186768-3874-4C99-A529-C02A2A61A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5CE646-8937-44C7-838A-E4E0C011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4235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6189E5-3CB6-4C4A-A482-BC9B08F96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1A6F237-566D-4EF3-B8D6-AD90AC242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F72867-0382-4750-9325-6EAE4D9F4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2E24DD-59C3-4465-A7EE-2199B21B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BBCFFC-17E8-46F6-9166-2B46871E9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97695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411A509-ECBF-453F-9BB4-24E06C48AB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EF0BA7C-F6F7-46D9-82A8-61D89B246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7B955F-568A-4BED-8EFC-9FBE31080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D66225-BF88-433E-91A1-09CF1029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F3483F-CA19-4D2A-99D6-E9EE981D2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061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5C8426-F7B3-4E4C-94E4-FD2C2CF4AF08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78B95D0F-4C59-4C0B-ADBC-E8D95E320A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4" imgH="345" progId="TCLayout.ActiveDocument.1">
                  <p:embed/>
                </p:oleObj>
              </mc:Choice>
              <mc:Fallback>
                <p:oleObj name="think-cell Slid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78B95D0F-4C59-4C0B-ADBC-E8D95E320A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64A9CBC-FF3F-4E85-8045-E758D1B4C38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630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48A492-0742-411B-8287-562B3CE10E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A22B4CF-0639-4489-9F84-3EBEC39B8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0258B6-99A8-421E-A3E5-80541E663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A30E6B-1AC3-47A8-8A1B-DF135B682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5C9EB7-F803-4F8B-9C5E-F679D17D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22014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85423A-8FCA-43D4-9483-0690C3DE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E2B781-1151-49EE-8E39-C739F99EE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727222-5035-4BD6-AC4B-C16F5B2D1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83199A-87A4-4A74-9D10-F72A36298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B177D3-3341-4F8D-8B3A-20439D302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2736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AA901-3E50-472F-8E36-1C04B855A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7600A0-1D55-4D54-BD51-D692C6B6E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A52149-9C0F-414E-9BA1-6381FD29A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B6C634-967E-445D-A443-8580D5429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330FFA-4C56-4DCC-847F-D8AECF243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82915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D8E772-7B57-4EB0-9B7E-946CA5419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EAC7F3-B855-492A-82E2-B3A8844E8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467E45-41CE-4FB4-842C-9D249B25F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B6869F-DC7D-46D4-8E76-66A34766E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884120C-ECC6-4229-A7CA-A6CAA921B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70BFF2F-44B9-45DC-93F6-DECB07EF8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43122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90042-5FBF-432C-A2CE-1D4B5B440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88FFE5-6E87-4896-9D50-B648756B0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E4D9F49-DBEF-4A11-800E-E89C18785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8F5BD00-807B-40F3-9E0B-C9F5A349F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FE03BAC-04B6-46D0-81C5-139DDD738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E867550-CEEB-496B-9091-1182D9E8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BEEB4E1-CC77-4E2F-9943-38397B529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FC49C7A-C498-4C12-8538-11239FBFC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37985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80A9A5-5782-422B-8153-D5BC53341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47E7030-D480-4065-A325-5BBBE4C7C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BC1D38-EB88-49D5-8EC8-C3E8162E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5FED49C-7A73-45C0-AF31-156FF8185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0619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4880B8-78AD-4845-9872-F69A5DBC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5B876B0-6606-470C-AC6F-CF646D667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501651-146C-4AFC-958D-98705A62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3474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645C10-E0C1-44C2-AF22-97A73960C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EC7970-5A8E-4D29-97E4-E801D98FE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CC23E4-E963-4271-82DA-476E443124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704D23-A850-4A35-8F8B-9909DDF83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4959E00-157F-4821-BEA0-9EA7CE72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178DA56-8932-49E3-BB2D-16CA04F5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088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36CA4E-DA71-40E0-9F32-367605F08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D4EC18-4440-42A3-9485-E1CD0F5CF0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17503B4-653A-477D-8751-B4899A178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53906EF-F80F-4A1F-8763-204372976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2BF4966-85DA-41E2-9BA5-E6C7AB19B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CEE432-D7FD-4AFF-98DB-A87E9D9A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73355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EF25BD-0CA2-42E6-91B1-33C94A00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F789F19-0AE1-4A58-87D8-6AB68C7D7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B651E0-454F-40C7-9662-E772C877A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3E6A53-26BE-4895-9591-EDC89ED01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1601EB-834A-4741-A7BB-0656892DC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86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A0F91A-0A8D-419E-8F2B-B39B24F7F53F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594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C04A35F-93BC-4067-9FE7-CED1C6F7A5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1961F6C-BD45-496B-9B15-CD67195CC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AF15E5-1464-4E44-AA5E-77D965B3D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73007D-F7A7-4D90-9FC7-567F380E2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E62F47-6185-4B20-A47F-6DA777B0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91780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834E87-4443-4EE7-AD99-24921ECE66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ABEC591-4B3F-4765-B7C6-B12EEDE56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9C3728-5DC0-4441-955B-D1675489FD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6FE457-CDDB-494C-8D45-1C82FEF65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AE56A7-5583-48D8-A967-E3722B5C0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22679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F96A1-7A3E-4C5E-80B2-43DFF6CA5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E73001-E617-4799-9BD3-2A0BB8A5E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F5371A-0580-43BD-85C3-BEFBB035C2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1E4DCF-E14E-4EE2-A962-81C645699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A51ADD-3970-444D-BA61-A901F64F7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35057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9D099-7BE5-4D39-B47E-BA7A52CFE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427141-4FCE-4F14-BD7E-F76555492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E1CB91-BD03-4DF9-B0D0-E0A405CA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09FF31-FDCA-46AF-8EE1-E75EC0B42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B26A19-C160-4419-BDB5-045708B80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2855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E38ED7-9FB8-4A34-849E-89EAC7DEC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185044-D2C8-4E27-8C72-09635422D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83C4A9-7AFE-4359-85B4-AEA2F52C1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4B7D382-EBD2-4348-B094-471CC7E287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6107DE-D0C6-4DCC-8457-CF7B28AEE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CADF43-2E35-4127-A826-DA0E64AED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5818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D44D3-05A6-45B4-B2A6-132607B61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1BE133-A901-48CF-998D-F3949E50B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65BEBA7-4770-42B3-9AA3-CB8D6773B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133A56B-C3CC-4A78-8CDE-BB45F0146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464A6FF-5717-4B87-B271-A8CAD9B61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35F8100-6B5A-4A4A-8F8F-E72A110CE7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8DE7729-93C4-487F-8451-8F04952B4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683EA51-503E-4099-8E96-EBFB2C341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0672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4C55C-CB45-4489-A245-3414A5FDF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BAD88A4-8754-47A2-9E74-3E43A7178A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6DC1EFC-A2A1-43DB-A92B-8B87D7AAA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B40D64-7747-4DAC-B656-23AD21E02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976769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A6BA757-7C91-4763-A180-AF4EC6A9A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9781CB-E77D-4554-9A87-BB57BB0E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E3CAF2-B09B-4CFF-ABCA-8CD17FC6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9347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F7DF20-95D4-4B0A-A74D-A57EB4BC1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3D4113-AAFB-4528-B07F-9D776A9AF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10BD7C6-81C5-4207-A176-49C122979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81CC487-BD05-45EC-9861-8C44BC2367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33988C5-60CE-4DFD-8663-919499485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B3F4CF4-D5A2-40AF-A790-612DE4A2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8647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06064-FDCD-4521-9C6B-27A95D558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A9AE6B8-3BFF-42DF-B0F9-0296610AD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96837E-236B-4E89-9EF4-C3DF43DB6E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BCE8ED-8253-495D-BAE9-DC2810A6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2B5AEA-D305-4FB0-A230-555229B98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E21E92-50CA-45D2-9D52-0D1C3BD1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21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3F2D35-7F5E-4B9E-87AA-26094D24D18F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12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89AE00-58ED-4DC3-8A24-FE6723F0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443D7F2-E833-48B9-8C18-96E1F0BB9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FAC6A33-D473-4EB0-B61F-D70B3325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810A72-E50A-4755-8648-3EF7C5D14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F5600C-EA6A-4ABE-A1EA-55F1D7E91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4230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595795C-1511-4C80-A4B0-C8B193CA4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22EA4C5-6E06-4DAD-90A9-62CE59C58C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5E0E6F-F616-47CF-8C14-B166172756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34A1E5-6887-42BE-98C1-B3BE8588B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CFE078-001C-4245-886D-8FA049278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05029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AE91-1879-4F76-ADEF-C925DAFEF8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552FD1-2FBA-4B5C-B4E7-2F61A72F39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34C2CA-6806-4F2E-ADAD-A85CD4A064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4CFAF1-D0C8-4D2A-B649-35EB4373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2226E7-78D5-40B9-9614-81CCEF76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5087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E53DCC-B4F1-4C17-AC26-24C14B9E0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E20CBE-EE44-4B14-AB65-DBBB14057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33544E-E1D5-470A-90AB-4EC37E91D1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D78286-0FB9-4269-8D90-E35007117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4BC085-7CDA-4AE8-AA41-65233BC97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8504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DADB2C-2EC8-4FAB-B744-45592CBF7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D223B8-B047-4AE1-9CA3-84592EA67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9765EC-720F-47E0-BA33-8B3F2677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BAFD67-B1F5-4347-9336-EEB1D25DF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9208B1-55AA-4BD5-9D5C-1C168018F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1140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5C3D27-8C52-439B-8E65-F135E8717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468F7D-6C9B-491F-B07B-F86682A3C0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51A89D-CF06-4A27-895C-D064D3327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3AA89F-DA89-408F-AA65-8101EAF510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53C030-1AC4-4C0A-9A90-884DBD508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A14AE87-B26A-41A8-91E8-B1BC7D3C3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8508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7554C3-0FC3-4C50-9B87-19E014E38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624188-E3F2-4715-BFB4-DBFD7BB07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FC991E-105C-48CC-9224-287D832F5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911C825-8CD4-41E0-84CF-CDD1B53498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10578A-16A6-437A-987A-BCD056DB65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9438E94-8E21-43B0-A5A8-733A49EF0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642B5B8-E097-4224-BF74-B881D736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FEADFE6-2753-47B4-A13F-AD71A89BB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703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424BAC-8EBB-4F02-8407-A8486149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9D7F5A0-D023-464F-BA3C-C49C2CB2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63D1870-2987-4D81-B916-238BE42AF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98442C-C29A-4D03-9804-3E005DDC3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40735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BB7E6D-1525-4565-BE26-90562053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57ABA92-C8DB-4B9F-B526-561CFB07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8B40684-0346-42C0-B469-A8E060FE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686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75F0C6-3C63-4793-8871-878DAE624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40AD1B-94AE-4B5A-BCAB-E565B1D49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FAF647-2EFE-4A0E-AEB8-BB77672CC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AFF97F-6CB1-420E-A342-7E6A0E25A4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1417D91-6014-4DC6-83B6-286E24221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DBA4EF-676F-4937-AC94-03DD1BA0F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6218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838200" y="1339200"/>
            <a:ext cx="10515600" cy="5022850"/>
          </a:xfrm>
          <a:prstGeom prst="rect">
            <a:avLst/>
          </a:prstGeom>
          <a:ln>
            <a:noFill/>
          </a:ln>
        </p:spPr>
        <p:txBody>
          <a:bodyPr lIns="72000" tIns="72000" rIns="72000" bIns="72000"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D6708B-401F-4B41-A1C0-4FF30AF1C789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391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D12033-E143-4E21-BFDD-31E45A5E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3145297-7F19-4A0A-B035-414E51343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3CC820-2B00-43DF-9648-EFC434C566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C9BE6D-1784-4AC1-A55C-A3ACEF1D2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C2520DD-B46A-496B-8AF8-40297FE0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C2A723-46E7-4CB1-A9C1-F4D3077EC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77290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8C28A2-DD9E-4B58-AD23-1A346FB90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6149C97-441D-4633-84B5-E6E3663069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66E1E8-1E05-4A38-975F-2E38221623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E0FA45-FCB7-4FFA-855C-035DC8E22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180844-042C-45DC-ACA2-85E084383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38544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E9E2F07-FEC4-4C3E-9532-47DC098E11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D704642-C446-4B65-83BE-B33D48E8E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B5B739-185B-4E20-B063-7E33A643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705FA9-DE37-4B74-B100-DA0AA2820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E2DDEC-AB67-4CDF-B5D2-9B7DE37AB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928447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5FA7AC-9B7F-42CD-BEEB-918C9AA2F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F1CBF29-187F-4BA9-9990-18CD4C3941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0043B1-7192-482F-B1FA-91F5C53AAD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7D17FA-BF5D-4807-A74E-1F6547C99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147157-4AC6-4293-9C3F-E77E495F2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96215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D6464-B0C1-4E7D-97BE-F963BA679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E78468-6973-48D5-AD8A-BB72C1404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78B50E-F925-4F42-831D-228F2343E9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57C17A-4F09-4A5D-9F11-DC8DD6AE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49F993-6E44-46E2-BF00-610FCFECC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14151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E8EB30-36AC-47BC-B134-384FF61EF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AC8A6F-9701-40AC-8C47-29B0E3656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B0BC9E-3A1B-46CD-A766-3B13DF3A4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6B112C-FAE9-4BC7-9A40-4F0DA5618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80C395-B164-44C0-961D-252805B57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17256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7BAABB-D2A7-4D29-900F-4305349F7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E1D4CC-1B5A-44FE-AEFB-3B7F789BC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177DA73-7C83-4BB5-A47E-6C23631AC7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ABE70C-73AF-4F57-82B3-DDA35B528A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19C3A2-C12C-4A26-ACE7-19464E01A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E1E8007-6C2C-45FC-A5C6-6925E93B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110749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600D04-7685-4137-911C-2DBD5DCC1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5257BE-CED2-44BD-B65E-FC6DADB08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E464E31-E245-4884-A689-679C6B2D5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6355F7E-4EFC-41D7-A7D4-C0007257B0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7F35F96-F77B-4437-80C4-ADA9338EE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32AE4BE-89C1-45FE-802F-A367BEB2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ECDE91D-10E1-49B1-971F-8FB91418B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C3AE9CC-3159-4805-8279-D6E45E7A3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47992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E4E490-6171-413E-AB89-29E08CA32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C67D310-2BAB-42ED-916F-7B827B16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8A2179-526F-4FFB-834A-757681159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CCF263-E856-4905-9CE7-D9BE22B5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58555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BE7C2D2-3554-4E6F-9AC6-B4CD37A48D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XX.XX.20XX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569955-11E4-4D5D-A25B-31AC6D57D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1230CD-DC2D-485B-9F83-9D1E30B0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045F2-3474-4DC5-812E-8C06D71A37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147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oleObject" Target="../embeddings/oleObject4.bin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tags" Target="../tags/tag15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theme" Target="../theme/theme11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image" Target="../media/image8.emf"/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ags" Target="../tags/tag11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ags" Target="../tags/tag10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oleObject" Target="../embeddings/oleObject1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00A8F1-EA80-43CB-8A4B-E626DD23865F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44" imgH="345" progId="TCLayout.ActiveDocument.1">
                  <p:embed/>
                </p:oleObj>
              </mc:Choice>
              <mc:Fallback>
                <p:oleObj name="think-cell Slide" r:id="rId22" imgW="344" imgH="345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8100A8F1-EA80-43CB-8A4B-E626DD2386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DE90ECC-1852-4E84-8D9B-70732F1F2F24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0" y="646803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2400" b="0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2" descr="https://intranet.vamed.com/Documents/vamed_logo_weiss.png">
            <a:extLst>
              <a:ext uri="{FF2B5EF4-FFF2-40B4-BE49-F238E27FC236}">
                <a16:creationId xmlns:a16="http://schemas.microsoft.com/office/drawing/2014/main" id="{FE6CF1A9-DCC9-42A5-9C20-D7E3D0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65" y="244311"/>
            <a:ext cx="1061448" cy="8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838200" y="1389138"/>
            <a:ext cx="10515600" cy="496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9493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9493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9493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13" y="375951"/>
            <a:ext cx="899360" cy="7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8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  <p:sldLayoutId id="2147483846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6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•"/>
        <a:defRPr>
          <a:solidFill>
            <a:schemeClr val="tx1"/>
          </a:solidFill>
          <a:latin typeface="+mn-lt"/>
        </a:defRPr>
      </a:lvl2pPr>
      <a:lvl3pPr marL="36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-"/>
        <a:defRPr>
          <a:solidFill>
            <a:schemeClr val="tx1"/>
          </a:solidFill>
          <a:latin typeface="+mn-lt"/>
        </a:defRPr>
      </a:lvl3pPr>
      <a:lvl4pPr marL="540000" indent="-180000" algn="l" rtl="0" eaLnBrk="1" fontAlgn="base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800">
          <a:solidFill>
            <a:schemeClr val="tx1"/>
          </a:solidFill>
          <a:latin typeface="+mn-lt"/>
        </a:defRPr>
      </a:lvl4pPr>
      <a:lvl5pPr marL="720000" indent="-180000" algn="l" rtl="0" eaLnBrk="1" fontAlgn="base" hangingPunct="1">
        <a:spcBef>
          <a:spcPts val="0"/>
        </a:spcBef>
        <a:spcAft>
          <a:spcPts val="600"/>
        </a:spcAft>
        <a:buChar char="-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742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07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D2966F9-5556-4ED3-9550-E5F3DBBCB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DE8074-B70E-46D6-BF29-07697CC4F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3B1A66-E80A-4ACE-8901-55C96EFFA2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7EB026-3733-4E1E-9E58-653C1606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5BE44C-EF9D-4148-9BC2-9BEF7F79A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E81A9-6A65-46E4-A916-77152640E9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45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F40E-AEA5-2F02-5B23-CFC32CCCF2DE}"/>
              </a:ext>
            </a:extLst>
          </p:cNvPr>
          <p:cNvGraphicFramePr>
            <a:graphicFrameLocks noChangeAspect="1"/>
          </p:cNvGraphicFramePr>
          <p:nvPr>
            <p:custDataLst>
              <p:tags r:id="rId41"/>
            </p:custDataLst>
            <p:extLst>
              <p:ext uri="{D42A27DB-BD31-4B8C-83A1-F6EECF244321}">
                <p14:modId xmlns:p14="http://schemas.microsoft.com/office/powerpoint/2010/main" val="3514108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2" imgW="348" imgH="343" progId="TCLayout.ActiveDocument.1">
                  <p:embed/>
                </p:oleObj>
              </mc:Choice>
              <mc:Fallback>
                <p:oleObj name="think-cell Folie" r:id="rId42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F40E-AEA5-2F02-5B23-CFC32CCCF2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DA73873-4DBB-2698-5FD6-B928E0F1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870" y="1323922"/>
            <a:ext cx="10581217" cy="62324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AT" noProof="0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FA13EB-FB49-E044-B4F3-C9A723918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870" y="2457450"/>
            <a:ext cx="10581217" cy="99867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de-AT" noProof="0" dirty="0"/>
              <a:t>Mastertextformat bearbeiten</a:t>
            </a:r>
          </a:p>
          <a:p>
            <a:pPr lvl="1"/>
            <a:r>
              <a:rPr lang="de-AT" noProof="0" dirty="0"/>
              <a:t>Zweite Ebene</a:t>
            </a:r>
          </a:p>
          <a:p>
            <a:pPr lvl="2"/>
            <a:r>
              <a:rPr lang="de-AT" noProof="0" dirty="0"/>
              <a:t>Dritte Ebene</a:t>
            </a:r>
          </a:p>
          <a:p>
            <a:pPr lvl="3"/>
            <a:r>
              <a:rPr lang="de-AT" noProof="0" dirty="0"/>
              <a:t>Vierte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DFFBA-9F49-6E11-8CB0-EF784C9F6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402" y="6563567"/>
            <a:ext cx="2119170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1BE98B-A58E-912E-CA8B-6FBD25DBA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401" y="177465"/>
            <a:ext cx="10242247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E5E283-97A0-5FB2-FB16-B6FBB7D79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8402" y="381894"/>
            <a:ext cx="752578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4FF631D3-0356-13A5-7296-DF63452030D4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73777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2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914400" rtl="0" eaLnBrk="1" latinLnBrk="0" hangingPunct="1">
        <a:lnSpc>
          <a:spcPct val="85000"/>
        </a:lnSpc>
        <a:spcBef>
          <a:spcPts val="0"/>
        </a:spcBef>
        <a:buClr>
          <a:schemeClr val="tx2"/>
        </a:buClr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914400" rtl="0" eaLnBrk="1" latinLnBrk="0" hangingPunct="1">
        <a:lnSpc>
          <a:spcPct val="85000"/>
        </a:lnSpc>
        <a:spcBef>
          <a:spcPts val="0"/>
        </a:spcBef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600" b="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00A8F1-EA80-43CB-8A4B-E626DD23865F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4" imgH="345" progId="TCLayout.ActiveDocument.1">
                  <p:embed/>
                </p:oleObj>
              </mc:Choice>
              <mc:Fallback>
                <p:oleObj name="think-cell Slide" r:id="rId5" imgW="344" imgH="345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8100A8F1-EA80-43CB-8A4B-E626DD2386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DE90ECC-1852-4E84-8D9B-70732F1F2F24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0" y="646803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2400" b="0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2" descr="https://intranet.vamed.com/Documents/vamed_logo_weiss.png">
            <a:extLst>
              <a:ext uri="{FF2B5EF4-FFF2-40B4-BE49-F238E27FC236}">
                <a16:creationId xmlns:a16="http://schemas.microsoft.com/office/drawing/2014/main" id="{FE6CF1A9-DCC9-42A5-9C20-D7E3D0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65" y="244311"/>
            <a:ext cx="1061448" cy="8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838200" y="1389138"/>
            <a:ext cx="10515600" cy="496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9493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9493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9493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13" y="375951"/>
            <a:ext cx="899360" cy="7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5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6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•"/>
        <a:defRPr>
          <a:solidFill>
            <a:schemeClr val="tx1"/>
          </a:solidFill>
          <a:latin typeface="+mn-lt"/>
        </a:defRPr>
      </a:lvl2pPr>
      <a:lvl3pPr marL="36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-"/>
        <a:defRPr>
          <a:solidFill>
            <a:schemeClr val="tx1"/>
          </a:solidFill>
          <a:latin typeface="+mn-lt"/>
        </a:defRPr>
      </a:lvl3pPr>
      <a:lvl4pPr marL="540000" indent="-180000" algn="l" rtl="0" eaLnBrk="1" fontAlgn="base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800">
          <a:solidFill>
            <a:schemeClr val="tx1"/>
          </a:solidFill>
          <a:latin typeface="+mn-lt"/>
        </a:defRPr>
      </a:lvl4pPr>
      <a:lvl5pPr marL="720000" indent="-180000" algn="l" rtl="0" eaLnBrk="1" fontAlgn="base" hangingPunct="1">
        <a:spcBef>
          <a:spcPts val="0"/>
        </a:spcBef>
        <a:spcAft>
          <a:spcPts val="600"/>
        </a:spcAft>
        <a:buChar char="-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742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07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00A8F1-EA80-43CB-8A4B-E626DD23865F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44" imgH="345" progId="TCLayout.ActiveDocument.1">
                  <p:embed/>
                </p:oleObj>
              </mc:Choice>
              <mc:Fallback>
                <p:oleObj name="think-cell Slide" r:id="rId22" imgW="344" imgH="345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8100A8F1-EA80-43CB-8A4B-E626DD2386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DE90ECC-1852-4E84-8D9B-70732F1F2F24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0" y="646803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2400" b="0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2" descr="https://intranet.vamed.com/Documents/vamed_logo_weiss.png">
            <a:extLst>
              <a:ext uri="{FF2B5EF4-FFF2-40B4-BE49-F238E27FC236}">
                <a16:creationId xmlns:a16="http://schemas.microsoft.com/office/drawing/2014/main" id="{FE6CF1A9-DCC9-42A5-9C20-D7E3D0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65" y="244311"/>
            <a:ext cx="1061448" cy="8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838200" y="1389138"/>
            <a:ext cx="10515600" cy="496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9493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461680-8B71-4CAE-8579-6D15897A2512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9493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9493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13" y="375951"/>
            <a:ext cx="899360" cy="7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5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  <p:sldLayoutId id="2147483825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6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•"/>
        <a:defRPr>
          <a:solidFill>
            <a:schemeClr val="tx1"/>
          </a:solidFill>
          <a:latin typeface="+mn-lt"/>
        </a:defRPr>
      </a:lvl2pPr>
      <a:lvl3pPr marL="36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-"/>
        <a:defRPr>
          <a:solidFill>
            <a:schemeClr val="tx1"/>
          </a:solidFill>
          <a:latin typeface="+mn-lt"/>
        </a:defRPr>
      </a:lvl3pPr>
      <a:lvl4pPr marL="540000" indent="-180000" algn="l" rtl="0" eaLnBrk="1" fontAlgn="base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800">
          <a:solidFill>
            <a:schemeClr val="tx1"/>
          </a:solidFill>
          <a:latin typeface="+mn-lt"/>
        </a:defRPr>
      </a:lvl4pPr>
      <a:lvl5pPr marL="720000" indent="-180000" algn="l" rtl="0" eaLnBrk="1" fontAlgn="base" hangingPunct="1">
        <a:spcBef>
          <a:spcPts val="0"/>
        </a:spcBef>
        <a:spcAft>
          <a:spcPts val="600"/>
        </a:spcAft>
        <a:buChar char="-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742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07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38B789-99BA-420C-A1DA-9B1258AB0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46D1EE-2C5B-4FC4-BEA8-EE8CBAB35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6EB32-0459-4113-9497-55AEB81D61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XX.XX.20XX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7641EE-D0C1-4BB5-9730-FEC7EE2FB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77DA5-F462-409F-AD12-95E4B46A6C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79B2A-7AF5-4163-A0A9-D673F8F894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172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6217E60-A550-48A3-9C73-EB15A1797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07BA87-6D90-4F0F-AC9A-78ABCA9FD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503655-040F-45F7-B92D-E18F85DBB5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1DB6B-083D-4FF4-BC02-167ADD9A54F4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0CDDD5B-381A-46FE-9C37-3664B746E3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75137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8D4AAFF-83C9-44AB-9D60-2A726E4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BB78B0-7508-45B3-AB00-D63ED8C4C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5F18DC-327B-4502-ACDE-F23C53F91E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XX.XX.20XX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3176D9-EB67-4416-818A-81993EEAE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FDC9C-A119-4F42-A431-83FB6F1F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49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DD7BE84-02D8-4598-99F5-CBDA546B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FC4FF0-3398-4BF7-A885-7FE97A3AB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257D9F-745D-4C5C-9D43-E7220D44F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6286BA-30A4-4E6A-9806-A0E4C9735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0FE83-1B1B-4A1F-9A73-E8B4B8E0E8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454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D4A5C00-F1C3-44E0-8407-A6CA3401B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5B4FDD-F007-477A-B69F-AEF35C7F9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2BB1DC-4830-4652-BE95-BF75C9568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4002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4B9506-BCAA-4631-AF0D-27F1B1952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EC72F-E756-4EF6-9C82-80C880648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737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A73A0D3-2E76-4FE9-9499-6C31D1B7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6C25E6-4A75-43E7-9A31-0458A9C43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ED7C04-109C-4138-AF95-A7B7455AD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Titel der Präsentation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FA8E46-55D9-4EAE-A670-BF8916A83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045F2-3474-4DC5-812E-8C06D71A373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081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5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Erkrankungen und Verletzungen der Schulter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911424" y="1772816"/>
            <a:ext cx="9478743" cy="267253"/>
          </a:xfrm>
        </p:spPr>
        <p:txBody>
          <a:bodyPr/>
          <a:lstStyle/>
          <a:p>
            <a:r>
              <a:rPr lang="de-DE" dirty="0"/>
              <a:t>Chefarzt C. Gerum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999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954D0-783C-4E2A-B418-075AA702A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96050"/>
            <a:ext cx="11163300" cy="287338"/>
          </a:xfrm>
        </p:spPr>
        <p:txBody>
          <a:bodyPr/>
          <a:lstStyle/>
          <a:p>
            <a:r>
              <a:rPr lang="de-DE" sz="1100" dirty="0"/>
              <a:t>					Erkrankungen und Verletzungen der Schulter			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479376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Erkrankungen der </a:t>
            </a:r>
            <a:r>
              <a:rPr lang="de-DE" altLang="de-DE" sz="2400" b="1" kern="0" dirty="0" err="1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Rotatorenmanschette</a:t>
            </a:r>
            <a:endParaRPr lang="de-DE" sz="16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DA9AB91-7CBF-41C8-9229-B83B29B1C5A6}"/>
              </a:ext>
            </a:extLst>
          </p:cNvPr>
          <p:cNvSpPr txBox="1"/>
          <p:nvPr/>
        </p:nvSpPr>
        <p:spPr>
          <a:xfrm>
            <a:off x="443484" y="1556792"/>
            <a:ext cx="4073551" cy="26776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66700" indent="-266700" algn="l">
              <a:buFont typeface="+mj-lt"/>
              <a:buAutoNum type="arabicPeriod"/>
              <a:defRPr/>
            </a:pPr>
            <a:r>
              <a:rPr lang="de-DE" sz="2400"/>
              <a:t> Ausdünnung</a:t>
            </a:r>
            <a:endParaRPr lang="de-DE" sz="2400" dirty="0"/>
          </a:p>
          <a:p>
            <a:pPr marL="457200" indent="-457200" algn="l">
              <a:buFontTx/>
              <a:buAutoNum type="arabicPeriod"/>
              <a:defRPr/>
            </a:pPr>
            <a:endParaRPr lang="de-DE" sz="2400" dirty="0"/>
          </a:p>
          <a:p>
            <a:pPr algn="l">
              <a:defRPr/>
            </a:pPr>
            <a:r>
              <a:rPr lang="de-DE" sz="2400" dirty="0"/>
              <a:t>2. Verkalkung</a:t>
            </a:r>
          </a:p>
          <a:p>
            <a:pPr algn="l">
              <a:defRPr/>
            </a:pPr>
            <a:endParaRPr lang="de-DE" sz="2400" dirty="0"/>
          </a:p>
          <a:p>
            <a:pPr algn="l">
              <a:defRPr/>
            </a:pPr>
            <a:r>
              <a:rPr lang="de-DE" sz="2400" dirty="0"/>
              <a:t>3. Schleimbeutelentzündung</a:t>
            </a:r>
          </a:p>
          <a:p>
            <a:pPr algn="l">
              <a:defRPr/>
            </a:pPr>
            <a:endParaRPr lang="de-DE" sz="2400" dirty="0"/>
          </a:p>
          <a:p>
            <a:pPr algn="l">
              <a:defRPr/>
            </a:pPr>
            <a:r>
              <a:rPr lang="de-DE" sz="2400" dirty="0"/>
              <a:t>4. Riss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51205"/>
            <a:ext cx="2569772" cy="363301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6096000" y="5517232"/>
            <a:ext cx="2641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https://de.wikipedia.org/wiki/Sehnenverkalkung#/media/Datei:Calcific_tendinitis_marked.jpg</a:t>
            </a:r>
          </a:p>
        </p:txBody>
      </p:sp>
    </p:spTree>
    <p:extLst>
      <p:ext uri="{BB962C8B-B14F-4D97-AF65-F5344CB8AC3E}">
        <p14:creationId xmlns:p14="http://schemas.microsoft.com/office/powerpoint/2010/main" val="129841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BC36902-5D23-4FBB-82DC-8ADC737E15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75413"/>
            <a:ext cx="11163300" cy="287337"/>
          </a:xfrm>
        </p:spPr>
        <p:txBody>
          <a:bodyPr/>
          <a:lstStyle/>
          <a:p>
            <a:r>
              <a:rPr lang="de-DE" sz="1100" dirty="0"/>
              <a:t>					Erkrankungen und Verletzungen der Schulter			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412925" y="286213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Therapie des </a:t>
            </a:r>
            <a:r>
              <a:rPr lang="de-DE" altLang="de-DE" sz="2400" b="1" kern="0" dirty="0" err="1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Rotatorenmanschettenrisses</a:t>
            </a:r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:</a:t>
            </a:r>
            <a:endParaRPr lang="de-DE" sz="160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8FCCFFD-203B-4922-A5DF-065FD7033788}"/>
              </a:ext>
            </a:extLst>
          </p:cNvPr>
          <p:cNvSpPr/>
          <p:nvPr/>
        </p:nvSpPr>
        <p:spPr>
          <a:xfrm>
            <a:off x="531825" y="181462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de-DE" sz="2400" b="1" dirty="0">
                <a:ea typeface="ＭＳ Ｐゴシック" panose="020B0600070205080204" pitchFamily="34" charset="-128"/>
              </a:rPr>
              <a:t>Konservativ:  </a:t>
            </a:r>
          </a:p>
          <a:p>
            <a:pPr>
              <a:buFontTx/>
              <a:buNone/>
            </a:pPr>
            <a:r>
              <a:rPr lang="de-DE" altLang="de-DE" sz="2400" dirty="0">
                <a:ea typeface="ＭＳ Ｐゴシック" panose="020B0600070205080204" pitchFamily="34" charset="-128"/>
              </a:rPr>
              <a:t>Ruhigstellung +</a:t>
            </a:r>
          </a:p>
          <a:p>
            <a:pPr>
              <a:buFontTx/>
              <a:buNone/>
            </a:pPr>
            <a:r>
              <a:rPr lang="de-DE" altLang="de-DE" sz="2400" dirty="0">
                <a:ea typeface="ＭＳ Ｐゴシック" panose="020B0600070205080204" pitchFamily="34" charset="-128"/>
              </a:rPr>
              <a:t>Schmerztherapie +</a:t>
            </a:r>
          </a:p>
          <a:p>
            <a:pPr>
              <a:buFontTx/>
              <a:buNone/>
            </a:pPr>
            <a:r>
              <a:rPr lang="de-DE" altLang="de-DE" sz="2400" dirty="0">
                <a:ea typeface="ＭＳ Ｐゴシック" panose="020B0600070205080204" pitchFamily="34" charset="-128"/>
              </a:rPr>
              <a:t>Physiotherapie</a:t>
            </a:r>
          </a:p>
          <a:p>
            <a:pPr>
              <a:buFontTx/>
              <a:buNone/>
            </a:pPr>
            <a:endParaRPr lang="de-DE" altLang="de-DE" sz="2400" dirty="0">
              <a:ea typeface="ＭＳ Ｐゴシック" panose="020B0600070205080204" pitchFamily="34" charset="-128"/>
            </a:endParaRPr>
          </a:p>
          <a:p>
            <a:endParaRPr lang="de-DE" altLang="de-DE" sz="2400" b="1" dirty="0">
              <a:ea typeface="ＭＳ Ｐゴシック" panose="020B0600070205080204" pitchFamily="34" charset="-128"/>
            </a:endParaRPr>
          </a:p>
          <a:p>
            <a:r>
              <a:rPr lang="de-DE" altLang="de-DE" sz="2400" b="1" dirty="0">
                <a:ea typeface="ＭＳ Ｐゴシック" panose="020B0600070205080204" pitchFamily="34" charset="-128"/>
              </a:rPr>
              <a:t>Operativ:</a:t>
            </a:r>
          </a:p>
          <a:p>
            <a:pPr>
              <a:buFontTx/>
              <a:buNone/>
            </a:pPr>
            <a:r>
              <a:rPr lang="de-DE" altLang="de-DE" sz="2400" dirty="0">
                <a:ea typeface="ＭＳ Ｐゴシック" panose="020B0600070205080204" pitchFamily="34" charset="-128"/>
              </a:rPr>
              <a:t>Sehnennaht</a:t>
            </a:r>
          </a:p>
          <a:p>
            <a:pPr>
              <a:buFontTx/>
              <a:buNone/>
            </a:pPr>
            <a:r>
              <a:rPr lang="de-DE" altLang="de-DE" sz="2400" dirty="0">
                <a:ea typeface="ＭＳ Ｐゴシック" panose="020B0600070205080204" pitchFamily="34" charset="-128"/>
              </a:rPr>
              <a:t>Sehnenverpflanzung</a:t>
            </a:r>
          </a:p>
          <a:p>
            <a:pPr>
              <a:buFontTx/>
              <a:buNone/>
            </a:pPr>
            <a:r>
              <a:rPr lang="de-DE" altLang="de-DE" sz="2400" dirty="0">
                <a:ea typeface="ＭＳ Ｐゴシック" panose="020B0600070205080204" pitchFamily="34" charset="-128"/>
              </a:rPr>
              <a:t>Inverse Endoprothese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435" y="875279"/>
            <a:ext cx="2239040" cy="5241388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8459051" y="6137434"/>
            <a:ext cx="2979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https://de.wikipedia.org/wiki/Schultergelenk#/media/Datei:Inverse_Schulterprothese.jpg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763" y="747299"/>
            <a:ext cx="4067747" cy="5425749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4079775" y="6137434"/>
            <a:ext cx="3785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https://de.wikipedia.org/wiki/Rotatorenmanschettenruptur#/media/Datei:Supraspinatussehnenruptur.jpg</a:t>
            </a:r>
          </a:p>
        </p:txBody>
      </p:sp>
    </p:spTree>
    <p:extLst>
      <p:ext uri="{BB962C8B-B14F-4D97-AF65-F5344CB8AC3E}">
        <p14:creationId xmlns:p14="http://schemas.microsoft.com/office/powerpoint/2010/main" val="238006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84CDBFA-80D7-40C8-A85E-4ADA39C49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502400"/>
            <a:ext cx="11163300" cy="287338"/>
          </a:xfrm>
        </p:spPr>
        <p:txBody>
          <a:bodyPr/>
          <a:lstStyle/>
          <a:p>
            <a:r>
              <a:rPr lang="de-DE" sz="1100" dirty="0"/>
              <a:t>					Erkrankungen und Verletzungen der Schulter			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479376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dirty="0">
                <a:ea typeface="ＭＳ Ｐゴシック" panose="020B0600070205080204" pitchFamily="34" charset="-128"/>
              </a:rPr>
              <a:t>Rehabilitationsziele bei Schultererkrankungen:</a:t>
            </a:r>
            <a:endParaRPr lang="de-DE" sz="240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ABE9052-574F-4140-A1B9-5CA7030FF5DB}"/>
              </a:ext>
            </a:extLst>
          </p:cNvPr>
          <p:cNvSpPr/>
          <p:nvPr/>
        </p:nvSpPr>
        <p:spPr>
          <a:xfrm>
            <a:off x="4725466" y="1556792"/>
            <a:ext cx="71965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dirty="0">
                <a:ea typeface="ＭＳ Ｐゴシック" panose="020B0600070205080204" pitchFamily="34" charset="-128"/>
              </a:rPr>
              <a:t>Verbesserung der aktiven und passiven Beweglichkeit aller Gelenke der Schulter unter strikter Schonung aller geschwächten Strukturen</a:t>
            </a:r>
          </a:p>
          <a:p>
            <a:endParaRPr lang="de-DE" altLang="de-DE" sz="2400" dirty="0"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ea typeface="ＭＳ Ｐゴシック" panose="020B0600070205080204" pitchFamily="34" charset="-128"/>
              </a:rPr>
              <a:t>Schmerzarmut</a:t>
            </a:r>
          </a:p>
          <a:p>
            <a:endParaRPr lang="de-DE" altLang="de-DE" sz="2400" dirty="0"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ea typeface="ＭＳ Ｐゴシック" panose="020B0600070205080204" pitchFamily="34" charset="-128"/>
              </a:rPr>
              <a:t>Abbau / Verhinderung eines Reizzustandes</a:t>
            </a:r>
          </a:p>
          <a:p>
            <a:endParaRPr lang="de-DE" altLang="de-DE" sz="2400" dirty="0"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ea typeface="ＭＳ Ｐゴシック" panose="020B0600070205080204" pitchFamily="34" charset="-128"/>
              </a:rPr>
              <a:t>Koordination des muskulären Zusammenspiels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772816"/>
            <a:ext cx="4229081" cy="282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6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36AECAA-B08E-4584-BCDE-40AD713F8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54775"/>
            <a:ext cx="11163300" cy="287338"/>
          </a:xfrm>
        </p:spPr>
        <p:txBody>
          <a:bodyPr/>
          <a:lstStyle/>
          <a:p>
            <a:r>
              <a:rPr lang="de-DE" sz="1100" dirty="0"/>
              <a:t>					Erkrankungen und Verletzungen der Schulter			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479376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Behandlungsmaßnahmen</a:t>
            </a:r>
            <a:endParaRPr lang="de-DE" sz="16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1E9D93A-C39A-448C-AA35-FD17A6101913}"/>
              </a:ext>
            </a:extLst>
          </p:cNvPr>
          <p:cNvSpPr/>
          <p:nvPr/>
        </p:nvSpPr>
        <p:spPr>
          <a:xfrm>
            <a:off x="532444" y="1700808"/>
            <a:ext cx="94519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altLang="de-DE" sz="2400" dirty="0">
                <a:ea typeface="ＭＳ Ｐゴシック" pitchFamily="34" charset="-128"/>
              </a:rPr>
              <a:t>sind abhängig von …</a:t>
            </a:r>
          </a:p>
          <a:p>
            <a:pPr>
              <a:defRPr/>
            </a:pPr>
            <a:endParaRPr lang="de-DE" altLang="de-DE" sz="2400" dirty="0">
              <a:ea typeface="ＭＳ Ｐゴシック" pitchFamily="34" charset="-128"/>
            </a:endParaRPr>
          </a:p>
          <a:p>
            <a:pPr>
              <a:defRPr/>
            </a:pPr>
            <a:r>
              <a:rPr lang="de-DE" altLang="de-DE" sz="2400" dirty="0">
                <a:ea typeface="ＭＳ Ｐゴシック" pitchFamily="34" charset="-128"/>
              </a:rPr>
              <a:t>… der Art der Operation</a:t>
            </a:r>
          </a:p>
          <a:p>
            <a:pPr>
              <a:defRPr/>
            </a:pPr>
            <a:endParaRPr lang="de-DE" altLang="de-DE" sz="2400" dirty="0">
              <a:ea typeface="ＭＳ Ｐゴシック" pitchFamily="34" charset="-128"/>
            </a:endParaRPr>
          </a:p>
          <a:p>
            <a:pPr>
              <a:defRPr/>
            </a:pPr>
            <a:r>
              <a:rPr lang="de-DE" altLang="de-DE" sz="2400" dirty="0">
                <a:ea typeface="ＭＳ Ｐゴシック" pitchFamily="34" charset="-128"/>
              </a:rPr>
              <a:t>… dem Zeitpunkt der Operation und dem Heilungsverlauf</a:t>
            </a:r>
          </a:p>
          <a:p>
            <a:pPr>
              <a:defRPr/>
            </a:pPr>
            <a:endParaRPr lang="de-DE" altLang="de-DE" sz="2400" dirty="0">
              <a:ea typeface="ＭＳ Ｐゴシック" pitchFamily="34" charset="-128"/>
            </a:endParaRPr>
          </a:p>
          <a:p>
            <a:pPr>
              <a:defRPr/>
            </a:pPr>
            <a:r>
              <a:rPr lang="de-DE" altLang="de-DE" sz="2400" dirty="0">
                <a:ea typeface="ＭＳ Ｐゴシック" pitchFamily="34" charset="-128"/>
              </a:rPr>
              <a:t>… den Vorgaben des Operateurs</a:t>
            </a:r>
          </a:p>
          <a:p>
            <a:pPr>
              <a:defRPr/>
            </a:pPr>
            <a:endParaRPr lang="de-DE" altLang="de-DE" sz="2400" dirty="0">
              <a:ea typeface="ＭＳ Ｐゴシック" pitchFamily="34" charset="-128"/>
            </a:endParaRPr>
          </a:p>
          <a:p>
            <a:pPr>
              <a:defRPr/>
            </a:pPr>
            <a:r>
              <a:rPr lang="de-DE" altLang="de-DE" sz="2400" dirty="0">
                <a:ea typeface="ＭＳ Ｐゴシック" pitchFamily="34" charset="-128"/>
              </a:rPr>
              <a:t>… den patientenseitigen Möglichkeiten</a:t>
            </a:r>
          </a:p>
        </p:txBody>
      </p:sp>
    </p:spTree>
    <p:extLst>
      <p:ext uri="{BB962C8B-B14F-4D97-AF65-F5344CB8AC3E}">
        <p14:creationId xmlns:p14="http://schemas.microsoft.com/office/powerpoint/2010/main" val="218162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2705BA-0CAB-4D92-ADAE-5CFF57477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524625"/>
            <a:ext cx="11163300" cy="287338"/>
          </a:xfrm>
        </p:spPr>
        <p:txBody>
          <a:bodyPr/>
          <a:lstStyle/>
          <a:p>
            <a:r>
              <a:rPr lang="de-DE" sz="1100" dirty="0"/>
              <a:t>					Erkrankungen und Verletzungen der Schulter				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263352" y="620712"/>
            <a:ext cx="11665296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Behandlungsmaßnahmen</a:t>
            </a:r>
            <a:r>
              <a:rPr lang="de-DE" altLang="de-DE" sz="2400" kern="0" dirty="0">
                <a:solidFill>
                  <a:srgbClr val="004114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	</a:t>
            </a:r>
            <a:endParaRPr lang="de-DE" sz="1600" dirty="0"/>
          </a:p>
        </p:txBody>
      </p:sp>
      <p:sp>
        <p:nvSpPr>
          <p:cNvPr id="8" name="Textfeld 7"/>
          <p:cNvSpPr txBox="1"/>
          <p:nvPr/>
        </p:nvSpPr>
        <p:spPr>
          <a:xfrm>
            <a:off x="9827398" y="3717051"/>
            <a:ext cx="21852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Bewegungsschiene</a:t>
            </a:r>
          </a:p>
          <a:p>
            <a:endParaRPr lang="de-DE" dirty="0"/>
          </a:p>
          <a:p>
            <a:r>
              <a:rPr lang="de-DE" dirty="0"/>
              <a:t>Armtrainer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41" y="3917817"/>
            <a:ext cx="3541780" cy="235226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3801336"/>
            <a:ext cx="3678176" cy="2452117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955" y="1829226"/>
            <a:ext cx="2921323" cy="161639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723" y="1796986"/>
            <a:ext cx="2986055" cy="1677130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479376" y="1988840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Ggf. Ruhigstellung </a:t>
            </a:r>
          </a:p>
          <a:p>
            <a:r>
              <a:rPr lang="de-DE" dirty="0"/>
              <a:t>in Armschlinge,</a:t>
            </a:r>
          </a:p>
          <a:p>
            <a:r>
              <a:rPr lang="de-DE" dirty="0"/>
              <a:t>Abduktionskissen</a:t>
            </a:r>
          </a:p>
        </p:txBody>
      </p:sp>
    </p:spTree>
    <p:extLst>
      <p:ext uri="{BB962C8B-B14F-4D97-AF65-F5344CB8AC3E}">
        <p14:creationId xmlns:p14="http://schemas.microsoft.com/office/powerpoint/2010/main" val="249243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EED4822-443D-49E6-9AE2-FF662FF04C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8768" y="-27305"/>
            <a:ext cx="12192000" cy="6858000"/>
          </a:xfrm>
        </p:spPr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78D7821-436B-421A-9CF7-504246F3CD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/>
          <a:lstStyle/>
          <a:p>
            <a:r>
              <a:rPr lang="de-DE" dirty="0"/>
              <a:t>Vielen Dank für Ihre Aufmerksamkeit!</a:t>
            </a: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C9BC9606-12FA-1A46-0031-60D7067145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F3972AB9-ADDE-99A2-5929-9BAD8260823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/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3F0117D-E7D5-F7EB-B3F3-654BAAADEA7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477000"/>
            <a:ext cx="2743200" cy="2444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3F2D35-7F5E-4B9E-87AA-26094D24D18F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26.04.2026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998FE4-E522-AE30-1240-1F13AB925D8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31613" y="6477000"/>
            <a:ext cx="560387" cy="2444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4C737-5E1C-4014-A449-A40BEAAD1734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05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DCD5AB7-2D09-4DD0-B3BE-920F4F064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54775"/>
            <a:ext cx="11161713" cy="287338"/>
          </a:xfrm>
        </p:spPr>
        <p:txBody>
          <a:bodyPr/>
          <a:lstStyle/>
          <a:p>
            <a:r>
              <a:rPr lang="de-DE" sz="1100" dirty="0"/>
              <a:t>					Erkrankungen und Verletzungen der Schulter				           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646495" y="1995035"/>
            <a:ext cx="6840760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Themen:</a:t>
            </a:r>
            <a:endParaRPr lang="de-DE" sz="1600" b="1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20EBA7B-A3CC-43EC-9E34-13C94801473B}"/>
              </a:ext>
            </a:extLst>
          </p:cNvPr>
          <p:cNvSpPr/>
          <p:nvPr/>
        </p:nvSpPr>
        <p:spPr>
          <a:xfrm>
            <a:off x="668700" y="3417592"/>
            <a:ext cx="106584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dirty="0">
                <a:ea typeface="ＭＳ Ｐゴシック" panose="020B0600070205080204" pitchFamily="34" charset="-128"/>
              </a:rPr>
              <a:t>Knöcherne Strukturen: Anatomie, Schädigungen, Operationen</a:t>
            </a:r>
          </a:p>
          <a:p>
            <a:endParaRPr lang="de-DE" altLang="de-DE" sz="2400" dirty="0"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ea typeface="ＭＳ Ｐゴシック" panose="020B0600070205080204" pitchFamily="34" charset="-128"/>
              </a:rPr>
              <a:t>Weichteilige Strukturen: Anatomie, Schädigungen, Operationen</a:t>
            </a:r>
          </a:p>
          <a:p>
            <a:endParaRPr lang="de-DE" altLang="de-DE" sz="2400" dirty="0"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ea typeface="ＭＳ Ｐゴシック" panose="020B0600070205080204" pitchFamily="34" charset="-128"/>
              </a:rPr>
              <a:t>Ihre Rehabilitationsziele</a:t>
            </a:r>
          </a:p>
          <a:p>
            <a:endParaRPr lang="de-DE" altLang="de-DE" sz="2400" dirty="0"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ea typeface="ＭＳ Ｐゴシック" panose="020B0600070205080204" pitchFamily="34" charset="-128"/>
              </a:rPr>
              <a:t>Ihr Rehabilitationsprogramm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592331"/>
            <a:ext cx="3606168" cy="240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4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C9D9B5-2771-420B-B3BE-01B5EEB0EA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82331" y="6525344"/>
            <a:ext cx="4235450" cy="353363"/>
          </a:xfrm>
        </p:spPr>
        <p:txBody>
          <a:bodyPr/>
          <a:lstStyle/>
          <a:p>
            <a:r>
              <a:rPr lang="de-DE" dirty="0"/>
              <a:t>Erkrankungen und Verletzungen der Schulter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166688"/>
            <a:ext cx="6816725" cy="576262"/>
          </a:xfrm>
        </p:spPr>
        <p:txBody>
          <a:bodyPr/>
          <a:lstStyle/>
          <a:p>
            <a:r>
              <a:rPr lang="de-DE" sz="2400" b="1" dirty="0"/>
              <a:t>Knochen und Gelenke der Schulterregion</a:t>
            </a:r>
          </a:p>
        </p:txBody>
      </p:sp>
      <p:sp>
        <p:nvSpPr>
          <p:cNvPr id="12" name="Textfeld 8">
            <a:extLst>
              <a:ext uri="{FF2B5EF4-FFF2-40B4-BE49-F238E27FC236}">
                <a16:creationId xmlns:a16="http://schemas.microsoft.com/office/drawing/2014/main" id="{46C6A07F-9BB4-4588-8CF7-A81ED0771D51}"/>
              </a:ext>
            </a:extLst>
          </p:cNvPr>
          <p:cNvSpPr txBox="1">
            <a:spLocks noGrp="1" noChangeArrowheads="1"/>
          </p:cNvSpPr>
          <p:nvPr>
            <p:ph idx="4294967295"/>
          </p:nvPr>
        </p:nvSpPr>
        <p:spPr bwMode="auto">
          <a:xfrm>
            <a:off x="0" y="1276350"/>
            <a:ext cx="3843338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algn="l" eaLnBrk="0" hangingPunct="0">
              <a:spcBef>
                <a:spcPct val="8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742950" indent="-285750" algn="l" eaLnBrk="0" hangingPunct="0">
              <a:spcBef>
                <a:spcPct val="80000"/>
              </a:spcBef>
              <a:buClr>
                <a:schemeClr val="tx2"/>
              </a:buClr>
              <a:buChar char="-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marL="1143000" indent="-228600" algn="l" eaLnBrk="0" hangingPunct="0">
              <a:spcBef>
                <a:spcPct val="8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marL="1600200" indent="-228600" algn="l" eaLnBrk="0" hangingPunct="0">
              <a:spcBef>
                <a:spcPct val="80000"/>
              </a:spcBef>
              <a:buClr>
                <a:schemeClr val="tx2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marL="2057400" indent="-228600" algn="l" eaLnBrk="0" hangingPunct="0">
              <a:spcBef>
                <a:spcPct val="8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8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8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8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8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AutoNum type="arabicPlain"/>
            </a:pPr>
            <a:r>
              <a:rPr lang="de-DE" altLang="de-DE" dirty="0">
                <a:latin typeface="+mn-lt"/>
                <a:cs typeface="Arial" panose="020B0604020202020204" pitchFamily="34" charset="0"/>
              </a:rPr>
              <a:t>Oberarmknochen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arabicPlain"/>
            </a:pPr>
            <a:r>
              <a:rPr lang="de-DE" altLang="de-DE" dirty="0">
                <a:latin typeface="+mn-lt"/>
                <a:cs typeface="Arial" panose="020B0604020202020204" pitchFamily="34" charset="0"/>
              </a:rPr>
              <a:t>Oberarmkopf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arabicPlain"/>
            </a:pPr>
            <a:r>
              <a:rPr lang="de-DE" altLang="de-DE" dirty="0">
                <a:latin typeface="+mn-lt"/>
                <a:cs typeface="Arial" panose="020B0604020202020204" pitchFamily="34" charset="0"/>
              </a:rPr>
              <a:t>Schulterblatt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arabicPlain"/>
            </a:pPr>
            <a:r>
              <a:rPr lang="de-DE" altLang="de-DE" dirty="0">
                <a:latin typeface="+mn-lt"/>
                <a:cs typeface="Arial" panose="020B0604020202020204" pitchFamily="34" charset="0"/>
              </a:rPr>
              <a:t>Gelenkpfanne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arabicPlain"/>
            </a:pPr>
            <a:r>
              <a:rPr lang="de-DE" altLang="de-DE" dirty="0">
                <a:latin typeface="+mn-lt"/>
                <a:cs typeface="Arial" panose="020B0604020202020204" pitchFamily="34" charset="0"/>
              </a:rPr>
              <a:t>Rabenschnabelfortsatz</a:t>
            </a:r>
          </a:p>
          <a:p>
            <a:pPr eaLnBrk="1" hangingPunct="1">
              <a:spcBef>
                <a:spcPct val="0"/>
              </a:spcBef>
              <a:buClrTx/>
              <a:buFontTx/>
              <a:buAutoNum type="arabicPlain"/>
            </a:pPr>
            <a:r>
              <a:rPr lang="de-DE" altLang="de-DE" dirty="0">
                <a:latin typeface="+mn-lt"/>
                <a:cs typeface="Arial" panose="020B0604020202020204" pitchFamily="34" charset="0"/>
              </a:rPr>
              <a:t>Schlüsselbein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132322"/>
            <a:ext cx="3816424" cy="508784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8722385" y="4916129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404875" y="335335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468771" y="359199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7936823" y="371495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781677" y="322265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5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7159685" y="28332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</a:t>
            </a: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39" y="3961323"/>
            <a:ext cx="3131192" cy="248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1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442AF2B-94C6-424F-9280-41FA3BD33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54775"/>
            <a:ext cx="8208963" cy="287338"/>
          </a:xfrm>
        </p:spPr>
        <p:txBody>
          <a:bodyPr>
            <a:normAutofit fontScale="40000" lnSpcReduction="20000"/>
          </a:bodyPr>
          <a:lstStyle/>
          <a:p>
            <a:r>
              <a:rPr lang="de-DE" sz="1100" dirty="0"/>
              <a:t>	</a:t>
            </a:r>
            <a:r>
              <a:rPr lang="de-DE" sz="1700" dirty="0"/>
              <a:t>				</a:t>
            </a:r>
            <a:r>
              <a:rPr lang="de-DE" sz="3700" dirty="0"/>
              <a:t>Erkrankungen und Verletzungen der Schulter</a:t>
            </a:r>
            <a:r>
              <a:rPr lang="de-DE" sz="1100" dirty="0"/>
              <a:t>				           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563340" y="475315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Versorgung von Knochenbrüchen</a:t>
            </a:r>
            <a:endParaRPr lang="de-DE" sz="1600" b="1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40" y="1484784"/>
            <a:ext cx="2927809" cy="386104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63340" y="5445224"/>
            <a:ext cx="2927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https://de.wikipedia.org/wiki/Humerusschaftfraktur#/media/Datei:Humerus_proximal_winkstab_02a.jpg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3" y="1463569"/>
            <a:ext cx="6146651" cy="439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4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2BF0395C-6509-4286-B3BF-AB99C2405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54775"/>
            <a:ext cx="11161713" cy="287338"/>
          </a:xfrm>
        </p:spPr>
        <p:txBody>
          <a:bodyPr/>
          <a:lstStyle/>
          <a:p>
            <a:r>
              <a:rPr lang="de-DE" sz="1100" dirty="0"/>
              <a:t>					Erkrankungen und Verletzungen der Schulter				                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479376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Gelenkverschleiß der Schulter (</a:t>
            </a:r>
            <a:r>
              <a:rPr lang="de-DE" altLang="de-DE" sz="2400" b="1" kern="0" dirty="0" err="1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Omarthrose</a:t>
            </a:r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)</a:t>
            </a:r>
            <a:endParaRPr lang="de-DE" sz="1600" b="1" dirty="0"/>
          </a:p>
        </p:txBody>
      </p:sp>
      <p:sp>
        <p:nvSpPr>
          <p:cNvPr id="10" name="Textfeld 6">
            <a:extLst>
              <a:ext uri="{FF2B5EF4-FFF2-40B4-BE49-F238E27FC236}">
                <a16:creationId xmlns:a16="http://schemas.microsoft.com/office/drawing/2014/main" id="{F1711A68-F486-4036-AC43-41403B66A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805" y="1612142"/>
            <a:ext cx="490974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8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1pPr>
            <a:lvl2pPr marL="742950" indent="-285750" algn="l" eaLnBrk="0" hangingPunct="0">
              <a:spcBef>
                <a:spcPct val="80000"/>
              </a:spcBef>
              <a:buClr>
                <a:schemeClr val="tx2"/>
              </a:buClr>
              <a:buChar char="-"/>
              <a:defRPr sz="20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2pPr>
            <a:lvl3pPr marL="1143000" indent="-228600" algn="l" eaLnBrk="0" hangingPunct="0">
              <a:spcBef>
                <a:spcPct val="8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3pPr>
            <a:lvl4pPr marL="1600200" indent="-228600" algn="l" eaLnBrk="0" hangingPunct="0">
              <a:spcBef>
                <a:spcPct val="80000"/>
              </a:spcBef>
              <a:buClr>
                <a:schemeClr val="tx2"/>
              </a:buClr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4pPr>
            <a:lvl5pPr marL="2057400" indent="-228600" algn="l" eaLnBrk="0" hangingPunct="0">
              <a:spcBef>
                <a:spcPct val="8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8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8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8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8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o"/>
              <a:defRPr sz="1400">
                <a:solidFill>
                  <a:schemeClr val="tx1"/>
                </a:solidFill>
                <a:latin typeface="Book Antiqua" panose="0204060205030503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>
                <a:latin typeface="+mn-lt"/>
                <a:cs typeface="Arial" panose="020B0604020202020204" pitchFamily="34" charset="0"/>
              </a:rPr>
              <a:t>Verlust des Gelenkknorpels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>
                <a:latin typeface="+mn-lt"/>
                <a:cs typeface="Arial" panose="020B0604020202020204" pitchFamily="34" charset="0"/>
              </a:rPr>
              <a:t>Verformung der Gelenkflächen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32F6A81-A91A-454B-A626-ED16FE0DE3C3}"/>
              </a:ext>
            </a:extLst>
          </p:cNvPr>
          <p:cNvSpPr/>
          <p:nvPr/>
        </p:nvSpPr>
        <p:spPr>
          <a:xfrm>
            <a:off x="4295800" y="336889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altLang="de-DE" sz="2400" dirty="0">
                <a:cs typeface="Arial" panose="020B0604020202020204" pitchFamily="34" charset="0"/>
              </a:rPr>
              <a:t>Bewegungsschmerzen</a:t>
            </a:r>
          </a:p>
          <a:p>
            <a:pPr algn="ctr">
              <a:spcBef>
                <a:spcPct val="0"/>
              </a:spcBef>
            </a:pPr>
            <a:r>
              <a:rPr lang="de-DE" altLang="de-DE" sz="2400" dirty="0">
                <a:cs typeface="Arial" panose="020B0604020202020204" pitchFamily="34" charset="0"/>
              </a:rPr>
              <a:t>Bewegungseinschränkung</a:t>
            </a:r>
          </a:p>
          <a:p>
            <a:pPr algn="ctr">
              <a:spcBef>
                <a:spcPct val="0"/>
              </a:spcBef>
            </a:pPr>
            <a:r>
              <a:rPr lang="de-DE" altLang="de-DE" sz="2400" dirty="0">
                <a:cs typeface="Arial" panose="020B0604020202020204" pitchFamily="34" charset="0"/>
              </a:rPr>
              <a:t>Kraftverlust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30" y="1763092"/>
            <a:ext cx="3800475" cy="4124325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036330" y="6093296"/>
            <a:ext cx="38004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https://de.wikipedia.org/wiki/Omarthrose#/media/Datei:Omarthrose_rechts_mit_gesundem_Vergleich_-_Roe_ap_001.jpg</a:t>
            </a:r>
          </a:p>
        </p:txBody>
      </p:sp>
    </p:spTree>
    <p:extLst>
      <p:ext uri="{BB962C8B-B14F-4D97-AF65-F5344CB8AC3E}">
        <p14:creationId xmlns:p14="http://schemas.microsoft.com/office/powerpoint/2010/main" val="35088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442AF2B-94C6-424F-9280-41FA3BD33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54775"/>
            <a:ext cx="8208963" cy="287338"/>
          </a:xfrm>
        </p:spPr>
        <p:txBody>
          <a:bodyPr>
            <a:normAutofit fontScale="40000" lnSpcReduction="20000"/>
          </a:bodyPr>
          <a:lstStyle/>
          <a:p>
            <a:r>
              <a:rPr lang="de-DE" sz="1100" dirty="0"/>
              <a:t>	</a:t>
            </a:r>
            <a:r>
              <a:rPr lang="de-DE" sz="1700" dirty="0"/>
              <a:t>				</a:t>
            </a:r>
            <a:r>
              <a:rPr lang="de-DE" sz="3700" dirty="0"/>
              <a:t>Erkrankungen und Verletzungen der Schulter</a:t>
            </a:r>
            <a:r>
              <a:rPr lang="de-DE" sz="1100" dirty="0"/>
              <a:t>				           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563340" y="436186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Knochenbrüche</a:t>
            </a:r>
            <a:endParaRPr lang="de-DE" sz="1600" b="1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1015920"/>
            <a:ext cx="7306056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7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C69E263A-89EB-4F9F-A711-618E15C95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576262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56363"/>
            <a:ext cx="11160125" cy="285750"/>
          </a:xfrm>
        </p:spPr>
        <p:txBody>
          <a:bodyPr/>
          <a:lstStyle/>
          <a:p>
            <a:r>
              <a:rPr lang="de-DE" sz="1100" dirty="0"/>
              <a:t>					Erkrankungen und Verletzungen der Schulter				               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479376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altLang="de-DE" sz="2400" b="1" kern="0" dirty="0"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Gelenkersatz bei Schultergelenksarthrose</a:t>
            </a:r>
            <a:endParaRPr lang="de-DE" sz="16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1844824"/>
            <a:ext cx="2780282" cy="370652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058" y="956087"/>
            <a:ext cx="3544358" cy="472514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199267"/>
            <a:ext cx="4145734" cy="290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94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3E1222EB-F30C-4932-91CA-C96E58956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54775"/>
            <a:ext cx="11163300" cy="287338"/>
          </a:xfrm>
        </p:spPr>
        <p:txBody>
          <a:bodyPr/>
          <a:lstStyle/>
          <a:p>
            <a:r>
              <a:rPr lang="de-DE" sz="1100" dirty="0"/>
              <a:t>					Erkrankungen und Verletzungen der Schulter			                 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479376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de-DE" sz="1600" dirty="0" err="1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89F4107-A543-478E-AC54-45743933F751}"/>
              </a:ext>
            </a:extLst>
          </p:cNvPr>
          <p:cNvSpPr txBox="1"/>
          <p:nvPr/>
        </p:nvSpPr>
        <p:spPr>
          <a:xfrm>
            <a:off x="496553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de-DE" sz="1600" dirty="0" err="1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C5F370F-B94A-41AB-A3E3-35D004D290DA}"/>
              </a:ext>
            </a:extLst>
          </p:cNvPr>
          <p:cNvSpPr txBox="1"/>
          <p:nvPr/>
        </p:nvSpPr>
        <p:spPr>
          <a:xfrm>
            <a:off x="479376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de-DE" sz="1600" dirty="0" err="1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586926D-692D-45A7-99F3-182E4610511E}"/>
              </a:ext>
            </a:extLst>
          </p:cNvPr>
          <p:cNvSpPr/>
          <p:nvPr/>
        </p:nvSpPr>
        <p:spPr>
          <a:xfrm>
            <a:off x="487092" y="389879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Der Gleitraum unter dem Schulterdach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AFCAC9B-F914-4444-820B-FE698B580024}"/>
              </a:ext>
            </a:extLst>
          </p:cNvPr>
          <p:cNvSpPr/>
          <p:nvPr/>
        </p:nvSpPr>
        <p:spPr>
          <a:xfrm>
            <a:off x="303161" y="4713467"/>
            <a:ext cx="49883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altLang="de-DE" b="1" dirty="0">
                <a:cs typeface="Arial" panose="020B0604020202020204" pitchFamily="34" charset="0"/>
              </a:rPr>
              <a:t>Einengung durch:</a:t>
            </a:r>
          </a:p>
          <a:p>
            <a:pPr algn="ctr">
              <a:spcBef>
                <a:spcPct val="0"/>
              </a:spcBef>
            </a:pPr>
            <a:r>
              <a:rPr lang="de-DE" altLang="de-DE" dirty="0">
                <a:cs typeface="Arial" panose="020B0604020202020204" pitchFamily="34" charset="0"/>
              </a:rPr>
              <a:t>Arthrose im Schultereckgelenk</a:t>
            </a:r>
          </a:p>
          <a:p>
            <a:pPr algn="ctr">
              <a:spcBef>
                <a:spcPct val="0"/>
              </a:spcBef>
            </a:pPr>
            <a:r>
              <a:rPr lang="de-DE" altLang="de-DE" dirty="0">
                <a:cs typeface="Arial" panose="020B0604020202020204" pitchFamily="34" charset="0"/>
              </a:rPr>
              <a:t>Verdickung des Schleimbeutels</a:t>
            </a:r>
          </a:p>
          <a:p>
            <a:pPr algn="ctr">
              <a:spcBef>
                <a:spcPct val="0"/>
              </a:spcBef>
            </a:pPr>
            <a:r>
              <a:rPr lang="de-DE" altLang="de-DE" dirty="0">
                <a:cs typeface="Arial" panose="020B0604020202020204" pitchFamily="34" charset="0"/>
              </a:rPr>
              <a:t>Hochstand des Oberarmkopfes</a:t>
            </a:r>
          </a:p>
          <a:p>
            <a:pPr algn="ctr">
              <a:spcBef>
                <a:spcPct val="0"/>
              </a:spcBef>
            </a:pPr>
            <a:r>
              <a:rPr lang="de-DE" altLang="de-DE" dirty="0">
                <a:cs typeface="Arial" panose="020B0604020202020204" pitchFamily="34" charset="0"/>
              </a:rPr>
              <a:t>Schlechte Haltung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34" y="1047182"/>
            <a:ext cx="2476966" cy="2919723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21381" y="3987822"/>
            <a:ext cx="2583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https://de.wikipedia.org/wiki/Subacromialer_Raum#/media/Datei:Neoartikulation_Humerus-Acromion_bei_Rotatorenmanschettendefekt.jpg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826" y="1047181"/>
            <a:ext cx="1879145" cy="2919723"/>
          </a:xfrm>
          <a:prstGeom prst="rect">
            <a:avLst/>
          </a:prstGeom>
        </p:spPr>
      </p:pic>
      <p:sp>
        <p:nvSpPr>
          <p:cNvPr id="20" name="Textfeld 19"/>
          <p:cNvSpPr txBox="1"/>
          <p:nvPr/>
        </p:nvSpPr>
        <p:spPr>
          <a:xfrm>
            <a:off x="3791744" y="3987822"/>
            <a:ext cx="1942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https://de.wikipedia.org/wiki/Bursa_subacromialis#/media/Datei:Rot_cuff_tear_x-ray.jpg</a:t>
            </a:r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23" y="3867084"/>
            <a:ext cx="1744708" cy="2455701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8198987" y="5658366"/>
            <a:ext cx="18025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https://de.wikipedia.org/wiki/Adduktion#/media/Datei:Ab_add_and_circumduction.jpg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411037"/>
            <a:ext cx="3571916" cy="285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9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EC0E765-4A87-40B4-8A4E-FA7DF7302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225" y="6381750"/>
            <a:ext cx="358775" cy="360363"/>
          </a:xfrm>
        </p:spPr>
        <p:txBody>
          <a:bodyPr/>
          <a:lstStyle/>
          <a:p>
            <a:fld id="{27B5B4E9-0313-4949-9CA1-0E585048ABAC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10658475" cy="936625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4294967295"/>
          </p:nvPr>
        </p:nvSpPr>
        <p:spPr>
          <a:xfrm>
            <a:off x="0" y="6418263"/>
            <a:ext cx="11163300" cy="287337"/>
          </a:xfrm>
        </p:spPr>
        <p:txBody>
          <a:bodyPr/>
          <a:lstStyle/>
          <a:p>
            <a:r>
              <a:rPr lang="de-DE" sz="1100" dirty="0"/>
              <a:t>					Erkrankungen und Verletzungen der Schulter				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BA8588-B3D5-46F8-AE45-4616788D0410}"/>
              </a:ext>
            </a:extLst>
          </p:cNvPr>
          <p:cNvSpPr txBox="1"/>
          <p:nvPr/>
        </p:nvSpPr>
        <p:spPr>
          <a:xfrm>
            <a:off x="479376" y="620712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de-DE" sz="1600" dirty="0" err="1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5755C50-DF5B-44E6-B1C2-E769A70B4000}"/>
              </a:ext>
            </a:extLst>
          </p:cNvPr>
          <p:cNvSpPr txBox="1"/>
          <p:nvPr/>
        </p:nvSpPr>
        <p:spPr>
          <a:xfrm>
            <a:off x="467054" y="252720"/>
            <a:ext cx="11449272" cy="6480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de-DE" sz="1600" dirty="0" err="1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7B23ED2-F634-4150-91FD-124C4137C3A4}"/>
              </a:ext>
            </a:extLst>
          </p:cNvPr>
          <p:cNvSpPr/>
          <p:nvPr/>
        </p:nvSpPr>
        <p:spPr>
          <a:xfrm>
            <a:off x="421350" y="411416"/>
            <a:ext cx="9865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Die </a:t>
            </a:r>
            <a:r>
              <a:rPr kumimoji="0" lang="de-DE" altLang="de-DE" sz="2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cs typeface="+mj-cs"/>
              </a:rPr>
              <a:t>Rotatorenmanschette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82921B5-94CF-4475-8B74-C1DFF770B7E3}"/>
              </a:ext>
            </a:extLst>
          </p:cNvPr>
          <p:cNvSpPr/>
          <p:nvPr/>
        </p:nvSpPr>
        <p:spPr>
          <a:xfrm>
            <a:off x="421350" y="1089025"/>
            <a:ext cx="9563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de-DE" altLang="de-DE" sz="2000" dirty="0">
                <a:cs typeface="Arial" panose="020B0604020202020204" pitchFamily="34" charset="0"/>
              </a:rPr>
              <a:t>Aufgaben: Arm heben und drehen, Oberarmkopf in der Gelenkpfanne zentrieren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592954"/>
            <a:ext cx="6294844" cy="484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THCqHRgy5zV1aJuxkb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ONxI2ETiuQo.tahXHRb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THCqHRgy5zV1aJuxkb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ONxI2ETiuQo.tahXHRb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THCqHRgy5zV1aJuxkb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VAMED_PPT_16-9">
  <a:themeElements>
    <a:clrScheme name="VAMED">
      <a:dk1>
        <a:srgbClr val="000000"/>
      </a:dk1>
      <a:lt1>
        <a:srgbClr val="FFFFFF"/>
      </a:lt1>
      <a:dk2>
        <a:srgbClr val="58585A"/>
      </a:dk2>
      <a:lt2>
        <a:srgbClr val="E6E6E6"/>
      </a:lt2>
      <a:accent1>
        <a:srgbClr val="009EE0"/>
      </a:accent1>
      <a:accent2>
        <a:srgbClr val="4CBBE9"/>
      </a:accent2>
      <a:accent3>
        <a:srgbClr val="99D8F3"/>
      </a:accent3>
      <a:accent4>
        <a:srgbClr val="D9F1FA"/>
      </a:accent4>
      <a:accent5>
        <a:srgbClr val="BCBCBD"/>
      </a:accent5>
      <a:accent6>
        <a:srgbClr val="E6E6E6"/>
      </a:accent6>
      <a:hlink>
        <a:srgbClr val="4CBBE9"/>
      </a:hlink>
      <a:folHlink>
        <a:srgbClr val="4CBB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4CBBE9"/>
        </a:solidFill>
        <a:ln w="9525" cap="flat" cmpd="sng" algn="ctr">
          <a:solidFill>
            <a:srgbClr val="4CBBE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45720" rIns="4680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1B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3000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EE0"/>
        </a:accent1>
        <a:accent2>
          <a:srgbClr val="0B5988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09507B"/>
        </a:accent6>
        <a:hlink>
          <a:srgbClr val="55AECD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B5988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5C3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MED-GesundheitD_Präsentationsvorlage_1.1.potx" id="{98D2C9A8-38AA-4A36-99B1-B5CD7DCABFE7}" vid="{A1FA5FFA-AA30-4E64-8AC9-0B4C3466A24F}"/>
    </a:ext>
  </a:extLst>
</a:theme>
</file>

<file path=ppt/theme/theme10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VITREA 2025">
  <a:themeElements>
    <a:clrScheme name="VITREA">
      <a:dk1>
        <a:srgbClr val="003F48"/>
      </a:dk1>
      <a:lt1>
        <a:srgbClr val="F9F0DF"/>
      </a:lt1>
      <a:dk2>
        <a:srgbClr val="EF5246"/>
      </a:dk2>
      <a:lt2>
        <a:srgbClr val="F9F0DF"/>
      </a:lt2>
      <a:accent1>
        <a:srgbClr val="F7E7D3"/>
      </a:accent1>
      <a:accent2>
        <a:srgbClr val="F5ADBB"/>
      </a:accent2>
      <a:accent3>
        <a:srgbClr val="FE6C23"/>
      </a:accent3>
      <a:accent4>
        <a:srgbClr val="FEBA27"/>
      </a:accent4>
      <a:accent5>
        <a:srgbClr val="8BD2F4"/>
      </a:accent5>
      <a:accent6>
        <a:srgbClr val="003F48"/>
      </a:accent6>
      <a:hlink>
        <a:srgbClr val="003F48"/>
      </a:hlink>
      <a:folHlink>
        <a:srgbClr val="003F48"/>
      </a:folHlink>
    </a:clrScheme>
    <a:fontScheme name="VITREA">
      <a:majorFont>
        <a:latin typeface="Rauschen B Medium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VAMED_PPT_16-9">
  <a:themeElements>
    <a:clrScheme name="VAMED">
      <a:dk1>
        <a:srgbClr val="000000"/>
      </a:dk1>
      <a:lt1>
        <a:srgbClr val="FFFFFF"/>
      </a:lt1>
      <a:dk2>
        <a:srgbClr val="58585A"/>
      </a:dk2>
      <a:lt2>
        <a:srgbClr val="E6E6E6"/>
      </a:lt2>
      <a:accent1>
        <a:srgbClr val="009EE0"/>
      </a:accent1>
      <a:accent2>
        <a:srgbClr val="4CBBE9"/>
      </a:accent2>
      <a:accent3>
        <a:srgbClr val="99D8F3"/>
      </a:accent3>
      <a:accent4>
        <a:srgbClr val="D9F1FA"/>
      </a:accent4>
      <a:accent5>
        <a:srgbClr val="BCBCBD"/>
      </a:accent5>
      <a:accent6>
        <a:srgbClr val="E6E6E6"/>
      </a:accent6>
      <a:hlink>
        <a:srgbClr val="4CBBE9"/>
      </a:hlink>
      <a:folHlink>
        <a:srgbClr val="4CBB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4CBBE9"/>
        </a:solidFill>
        <a:ln w="9525" cap="flat" cmpd="sng" algn="ctr">
          <a:solidFill>
            <a:srgbClr val="4CBBE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45720" rIns="4680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1B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3000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EE0"/>
        </a:accent1>
        <a:accent2>
          <a:srgbClr val="0B5988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09507B"/>
        </a:accent6>
        <a:hlink>
          <a:srgbClr val="55AECD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B5988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5C3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MED-GesundheitD_Präsentationsvorlage_1.1.potx" id="{98D2C9A8-38AA-4A36-99B1-B5CD7DCABFE7}" vid="{A1FA5FFA-AA30-4E64-8AC9-0B4C3466A24F}"/>
    </a:ext>
  </a:extLst>
</a:theme>
</file>

<file path=ppt/theme/theme3.xml><?xml version="1.0" encoding="utf-8"?>
<a:theme xmlns:a="http://schemas.openxmlformats.org/drawingml/2006/main" name="VAMED_PPT_16-9">
  <a:themeElements>
    <a:clrScheme name="VAMED">
      <a:dk1>
        <a:srgbClr val="000000"/>
      </a:dk1>
      <a:lt1>
        <a:srgbClr val="FFFFFF"/>
      </a:lt1>
      <a:dk2>
        <a:srgbClr val="58585A"/>
      </a:dk2>
      <a:lt2>
        <a:srgbClr val="E6E6E6"/>
      </a:lt2>
      <a:accent1>
        <a:srgbClr val="009EE0"/>
      </a:accent1>
      <a:accent2>
        <a:srgbClr val="4CBBE9"/>
      </a:accent2>
      <a:accent3>
        <a:srgbClr val="99D8F3"/>
      </a:accent3>
      <a:accent4>
        <a:srgbClr val="D9F1FA"/>
      </a:accent4>
      <a:accent5>
        <a:srgbClr val="BCBCBD"/>
      </a:accent5>
      <a:accent6>
        <a:srgbClr val="E6E6E6"/>
      </a:accent6>
      <a:hlink>
        <a:srgbClr val="4CBBE9"/>
      </a:hlink>
      <a:folHlink>
        <a:srgbClr val="4CBB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4CBBE9"/>
        </a:solidFill>
        <a:ln w="9525" cap="flat" cmpd="sng" algn="ctr">
          <a:solidFill>
            <a:srgbClr val="4CBBE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45720" rIns="4680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1B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3000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EE0"/>
        </a:accent1>
        <a:accent2>
          <a:srgbClr val="0B5988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09507B"/>
        </a:accent6>
        <a:hlink>
          <a:srgbClr val="55AECD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B5988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5C3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MED-GesundheitD_Präsentationsvorlage_1.1.potx" id="{98D2C9A8-38AA-4A36-99B1-B5CD7DCABFE7}" vid="{A1FA5FFA-AA30-4E64-8AC9-0B4C3466A24F}"/>
    </a:ext>
  </a:extLst>
</a:theme>
</file>

<file path=ppt/theme/theme4.xml><?xml version="1.0" encoding="utf-8"?>
<a:theme xmlns:a="http://schemas.openxmlformats.org/drawingml/2006/main" name="9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Master 0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Helios_PPT_1.0.1</Template>
  <TotalTime>0</TotalTime>
  <Words>618</Words>
  <Application>Microsoft Office PowerPoint</Application>
  <PresentationFormat>Breitbild</PresentationFormat>
  <Paragraphs>137</Paragraphs>
  <Slides>15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35" baseType="lpstr">
      <vt:lpstr>ＭＳ Ｐゴシック</vt:lpstr>
      <vt:lpstr>Aptos</vt:lpstr>
      <vt:lpstr>Arial</vt:lpstr>
      <vt:lpstr>Calibri</vt:lpstr>
      <vt:lpstr>Calibri Light</vt:lpstr>
      <vt:lpstr>Rauschen B Medium</vt:lpstr>
      <vt:lpstr>Verdana</vt:lpstr>
      <vt:lpstr>2_VAMED_PPT_16-9</vt:lpstr>
      <vt:lpstr>1_VAMED_PPT_16-9</vt:lpstr>
      <vt:lpstr>VAMED_PPT_16-9</vt:lpstr>
      <vt:lpstr>9_Benutzerdefiniertes Design</vt:lpstr>
      <vt:lpstr>1_Master 01</vt:lpstr>
      <vt:lpstr>6_Benutzerdefiniertes Design</vt:lpstr>
      <vt:lpstr>2_Benutzerdefiniertes Design</vt:lpstr>
      <vt:lpstr>3_Benutzerdefiniertes Design</vt:lpstr>
      <vt:lpstr>1_Benutzerdefiniertes Design</vt:lpstr>
      <vt:lpstr>Benutzerdefiniertes Design</vt:lpstr>
      <vt:lpstr>VITREA 2025</vt:lpstr>
      <vt:lpstr>think-cell Slide</vt:lpstr>
      <vt:lpstr>think-cell Folie</vt:lpstr>
      <vt:lpstr>Erkrankungen und Verletzungen der Schulter</vt:lpstr>
      <vt:lpstr> </vt:lpstr>
      <vt:lpstr>Knochen und Gelenke der Schulterregion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Vielen Dank für Ihre Aufmerksamkeit!</vt:lpstr>
    </vt:vector>
  </TitlesOfParts>
  <Company>HELIOS Kliniken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 Präsentation —</dc:title>
  <dc:creator>Fink, Rainer</dc:creator>
  <dc:description>Vorlage Praesentation – Office 2013;_x000d_
Version 001;_x000d_
2017-07-26;</dc:description>
  <cp:lastModifiedBy>Gerum, Christian</cp:lastModifiedBy>
  <cp:revision>122</cp:revision>
  <dcterms:created xsi:type="dcterms:W3CDTF">2017-09-26T12:59:50Z</dcterms:created>
  <dcterms:modified xsi:type="dcterms:W3CDTF">2026-04-26T14:13:46Z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rstellt von">
    <vt:lpwstr>edenspiekermann</vt:lpwstr>
  </property>
  <property fmtid="{D5CDD505-2E9C-101B-9397-08002B2CF9AE}" pid="3" name="Erstellt am">
    <vt:lpwstr>2017-07-26</vt:lpwstr>
  </property>
  <property fmtid="{D5CDD505-2E9C-101B-9397-08002B2CF9AE}" pid="4" name="Bearbeiter">
    <vt:lpwstr>gadamovich | office implementation</vt:lpwstr>
  </property>
  <property fmtid="{D5CDD505-2E9C-101B-9397-08002B2CF9AE}" pid="5" name="Version">
    <vt:lpwstr>001</vt:lpwstr>
  </property>
  <property fmtid="{D5CDD505-2E9C-101B-9397-08002B2CF9AE}" pid="6" name="Version vom">
    <vt:lpwstr>2017-07-26</vt:lpwstr>
  </property>
</Properties>
</file>