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3.xml" ContentType="application/vnd.openxmlformats-officedocument.them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4.xml" ContentType="application/vnd.openxmlformats-officedocument.them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5.xml" ContentType="application/vnd.openxmlformats-officedocument.them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6.xml" ContentType="application/vnd.openxmlformats-officedocument.them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757" r:id="rId2"/>
    <p:sldMasterId id="2147483681" r:id="rId3"/>
    <p:sldMasterId id="2147483700" r:id="rId4"/>
    <p:sldMasterId id="2147483719" r:id="rId5"/>
    <p:sldMasterId id="2147483738" r:id="rId6"/>
  </p:sldMasterIdLst>
  <p:notesMasterIdLst>
    <p:notesMasterId r:id="rId16"/>
  </p:notesMasterIdLst>
  <p:handoutMasterIdLst>
    <p:handoutMasterId r:id="rId17"/>
  </p:handoutMasterIdLst>
  <p:sldIdLst>
    <p:sldId id="256" r:id="rId7"/>
    <p:sldId id="279" r:id="rId8"/>
    <p:sldId id="282" r:id="rId9"/>
    <p:sldId id="284" r:id="rId10"/>
    <p:sldId id="283" r:id="rId11"/>
    <p:sldId id="285" r:id="rId12"/>
    <p:sldId id="286" r:id="rId13"/>
    <p:sldId id="270" r:id="rId14"/>
    <p:sldId id="288" r:id="rId15"/>
  </p:sldIdLst>
  <p:sldSz cx="12192000" cy="6858000"/>
  <p:notesSz cx="6858000" cy="9144000"/>
  <p:custDataLst>
    <p:tags r:id="rId18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1" userDrawn="1">
          <p15:clr>
            <a:srgbClr val="A4A3A4"/>
          </p15:clr>
        </p15:guide>
        <p15:guide id="2" pos="483" userDrawn="1">
          <p15:clr>
            <a:srgbClr val="A4A3A4"/>
          </p15:clr>
        </p15:guide>
        <p15:guide id="3" orient="horz" pos="1071" userDrawn="1">
          <p15:clr>
            <a:srgbClr val="A4A3A4"/>
          </p15:clr>
        </p15:guide>
        <p15:guide id="4" orient="horz" pos="3793" userDrawn="1">
          <p15:clr>
            <a:srgbClr val="A4A3A4"/>
          </p15:clr>
        </p15:guide>
        <p15:guide id="5" pos="6289" userDrawn="1">
          <p15:clr>
            <a:srgbClr val="A4A3A4"/>
          </p15:clr>
        </p15:guide>
        <p15:guide id="6" pos="719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FFFF"/>
    <a:srgbClr val="63B64D"/>
    <a:srgbClr val="FF9933"/>
    <a:srgbClr val="FF0066"/>
    <a:srgbClr val="CC0000"/>
    <a:srgbClr val="FF0000"/>
    <a:srgbClr val="FF6600"/>
    <a:srgbClr val="FF9900"/>
    <a:srgbClr val="CC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2" autoAdjust="0"/>
    <p:restoredTop sz="94660"/>
  </p:normalViewPr>
  <p:slideViewPr>
    <p:cSldViewPr snapToObjects="1" showGuides="1">
      <p:cViewPr varScale="1">
        <p:scale>
          <a:sx n="111" d="100"/>
          <a:sy n="111" d="100"/>
        </p:scale>
        <p:origin x="306" y="96"/>
      </p:cViewPr>
      <p:guideLst>
        <p:guide orient="horz" pos="391"/>
        <p:guide pos="483"/>
        <p:guide orient="horz" pos="1071"/>
        <p:guide orient="horz" pos="3793"/>
        <p:guide pos="6289"/>
        <p:guide pos="719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73" d="100"/>
          <a:sy n="73" d="100"/>
        </p:scale>
        <p:origin x="227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4E201-3C20-4C15-9E5D-E57830C2B2B7}" type="datetimeFigureOut">
              <a:rPr lang="en-GB" smtClean="0"/>
              <a:t>23/03/2026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7859A1-9DB5-421D-B3BE-57CBEC3E37D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7625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E6A09-68B3-4BF9-9581-2A586CCCAF33}" type="datetimeFigureOut">
              <a:rPr lang="de-DE" smtClean="0"/>
              <a:t>23.03.2026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B6E846-994E-43FE-83C9-3B8B419C3533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9707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6E846-994E-43FE-83C9-3B8B419C3533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1430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B6E846-994E-43FE-83C9-3B8B419C3533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1430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6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8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0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8.emf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8.emf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8.emf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Relationship Id="rId4" Type="http://schemas.openxmlformats.org/officeDocument/2006/relationships/image" Target="../media/image8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8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7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8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8.emf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8.emf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Relationship Id="rId4" Type="http://schemas.openxmlformats.org/officeDocument/2006/relationships/image" Target="../media/image8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Relationship Id="rId4" Type="http://schemas.openxmlformats.org/officeDocument/2006/relationships/image" Target="../media/image8.emf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oleObject" Target="../embeddings/oleObject21.bin"/><Relationship Id="rId7" Type="http://schemas.openxmlformats.org/officeDocument/2006/relationships/image" Target="../media/image15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8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image" Target="../media/image15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6.xml"/><Relationship Id="rId6" Type="http://schemas.openxmlformats.org/officeDocument/2006/relationships/image" Target="../media/image14.jpeg"/><Relationship Id="rId5" Type="http://schemas.openxmlformats.org/officeDocument/2006/relationships/image" Target="../media/image17.jpeg"/><Relationship Id="rId4" Type="http://schemas.openxmlformats.org/officeDocument/2006/relationships/image" Target="../media/image8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8.emf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oleObject" Target="../embeddings/oleObject24.bin"/><Relationship Id="rId7" Type="http://schemas.openxmlformats.org/officeDocument/2006/relationships/image" Target="../media/image16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8.xml"/><Relationship Id="rId6" Type="http://schemas.openxmlformats.org/officeDocument/2006/relationships/image" Target="../media/image15.jpeg"/><Relationship Id="rId5" Type="http://schemas.openxmlformats.org/officeDocument/2006/relationships/image" Target="../media/image13.jpeg"/><Relationship Id="rId4" Type="http://schemas.openxmlformats.org/officeDocument/2006/relationships/image" Target="../media/image8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9.xml"/><Relationship Id="rId4" Type="http://schemas.openxmlformats.org/officeDocument/2006/relationships/image" Target="../media/image8.emf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0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8.emf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1.xml"/><Relationship Id="rId4" Type="http://schemas.openxmlformats.org/officeDocument/2006/relationships/image" Target="../media/image8.emf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2.xml"/><Relationship Id="rId4" Type="http://schemas.openxmlformats.org/officeDocument/2006/relationships/image" Target="../media/image8.emf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3.xml"/><Relationship Id="rId4" Type="http://schemas.openxmlformats.org/officeDocument/2006/relationships/image" Target="../media/image8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4.xml"/><Relationship Id="rId4" Type="http://schemas.openxmlformats.org/officeDocument/2006/relationships/image" Target="../media/image8.emf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1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5.xml"/><Relationship Id="rId4" Type="http://schemas.openxmlformats.org/officeDocument/2006/relationships/image" Target="../media/image8.emf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6.xml"/><Relationship Id="rId4" Type="http://schemas.openxmlformats.org/officeDocument/2006/relationships/image" Target="../media/image8.emf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7.xml"/><Relationship Id="rId4" Type="http://schemas.openxmlformats.org/officeDocument/2006/relationships/image" Target="../media/image8.emf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8.xml"/><Relationship Id="rId4" Type="http://schemas.openxmlformats.org/officeDocument/2006/relationships/image" Target="../media/image8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5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9.xml"/><Relationship Id="rId4" Type="http://schemas.openxmlformats.org/officeDocument/2006/relationships/image" Target="../media/image8.emf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0.xml"/><Relationship Id="rId4" Type="http://schemas.openxmlformats.org/officeDocument/2006/relationships/image" Target="../media/image8.e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1.xml"/><Relationship Id="rId5" Type="http://schemas.openxmlformats.org/officeDocument/2006/relationships/image" Target="../media/image23.jpeg"/><Relationship Id="rId4" Type="http://schemas.openxmlformats.org/officeDocument/2006/relationships/image" Target="../media/image8.emf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2.xml"/><Relationship Id="rId5" Type="http://schemas.openxmlformats.org/officeDocument/2006/relationships/image" Target="../media/image24.jpeg"/><Relationship Id="rId4" Type="http://schemas.openxmlformats.org/officeDocument/2006/relationships/image" Target="../media/image8.emf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3.xml"/><Relationship Id="rId5" Type="http://schemas.openxmlformats.org/officeDocument/2006/relationships/image" Target="../media/image25.jpeg"/><Relationship Id="rId4" Type="http://schemas.openxmlformats.org/officeDocument/2006/relationships/image" Target="../media/image8.emf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4.xml"/><Relationship Id="rId4" Type="http://schemas.openxmlformats.org/officeDocument/2006/relationships/image" Target="../media/image8.emf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52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5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1.emf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B78E58A1-6733-43F5-9224-0D03234D6FA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045463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4" imgH="345" progId="TCLayout.ActiveDocument.1">
                  <p:embed/>
                </p:oleObj>
              </mc:Choice>
              <mc:Fallback>
                <p:oleObj name="think-cell Slide" r:id="rId3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Grafik 8" descr="Ein Bild, das Himmel enthält.&#10;&#10;Mit hoher Zuverlässigkeit generierte Beschreibung">
            <a:extLst>
              <a:ext uri="{FF2B5EF4-FFF2-40B4-BE49-F238E27FC236}">
                <a16:creationId xmlns:a16="http://schemas.microsoft.com/office/drawing/2014/main" id="{D8B3F4B1-22FC-47ED-AE24-BF0AC20A67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637" y="1345994"/>
            <a:ext cx="12200638" cy="4872268"/>
          </a:xfrm>
          <a:custGeom>
            <a:avLst/>
            <a:gdLst>
              <a:gd name="connsiteX0" fmla="*/ 0 w 12200638"/>
              <a:gd name="connsiteY0" fmla="*/ 4296165 h 4872268"/>
              <a:gd name="connsiteX1" fmla="*/ 5244 w 12200638"/>
              <a:gd name="connsiteY1" fmla="*/ 4872268 h 4872268"/>
              <a:gd name="connsiteX2" fmla="*/ 0 w 12200638"/>
              <a:gd name="connsiteY2" fmla="*/ 4872268 h 4872268"/>
              <a:gd name="connsiteX3" fmla="*/ 0 w 12200638"/>
              <a:gd name="connsiteY3" fmla="*/ 0 h 4872268"/>
              <a:gd name="connsiteX4" fmla="*/ 9472897 w 12200638"/>
              <a:gd name="connsiteY4" fmla="*/ 0 h 4872268"/>
              <a:gd name="connsiteX5" fmla="*/ 10382053 w 12200638"/>
              <a:gd name="connsiteY5" fmla="*/ 576126 h 4872268"/>
              <a:gd name="connsiteX6" fmla="*/ 12200638 w 12200638"/>
              <a:gd name="connsiteY6" fmla="*/ 576126 h 4872268"/>
              <a:gd name="connsiteX7" fmla="*/ 12200638 w 12200638"/>
              <a:gd name="connsiteY7" fmla="*/ 4872268 h 4872268"/>
              <a:gd name="connsiteX8" fmla="*/ 2735691 w 12200638"/>
              <a:gd name="connsiteY8" fmla="*/ 4872268 h 4872268"/>
              <a:gd name="connsiteX9" fmla="*/ 1826539 w 12200638"/>
              <a:gd name="connsiteY9" fmla="*/ 4296145 h 4872268"/>
              <a:gd name="connsiteX10" fmla="*/ 0 w 12200638"/>
              <a:gd name="connsiteY10" fmla="*/ 4296145 h 4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00638" h="4872268">
                <a:moveTo>
                  <a:pt x="0" y="4296165"/>
                </a:moveTo>
                <a:lnTo>
                  <a:pt x="5244" y="4872268"/>
                </a:lnTo>
                <a:lnTo>
                  <a:pt x="0" y="4872268"/>
                </a:lnTo>
                <a:close/>
                <a:moveTo>
                  <a:pt x="0" y="0"/>
                </a:moveTo>
                <a:lnTo>
                  <a:pt x="9472897" y="0"/>
                </a:lnTo>
                <a:lnTo>
                  <a:pt x="10382053" y="576126"/>
                </a:lnTo>
                <a:lnTo>
                  <a:pt x="12200638" y="576126"/>
                </a:lnTo>
                <a:lnTo>
                  <a:pt x="12200638" y="4872268"/>
                </a:lnTo>
                <a:lnTo>
                  <a:pt x="2735691" y="4872268"/>
                </a:lnTo>
                <a:lnTo>
                  <a:pt x="1826539" y="4296145"/>
                </a:lnTo>
                <a:lnTo>
                  <a:pt x="0" y="4296145"/>
                </a:lnTo>
                <a:close/>
              </a:path>
            </a:pathLst>
          </a:custGeom>
        </p:spPr>
      </p:pic>
      <p:pic>
        <p:nvPicPr>
          <p:cNvPr id="14" name="Picture 19" descr="vamed_logo">
            <a:extLst>
              <a:ext uri="{FF2B5EF4-FFF2-40B4-BE49-F238E27FC236}">
                <a16:creationId xmlns:a16="http://schemas.microsoft.com/office/drawing/2014/main" id="{A75D24F6-9A96-44B1-A9FF-F0D1B0C84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43" y="244311"/>
            <a:ext cx="1630116" cy="1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248581"/>
            <a:ext cx="9478743" cy="550072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38200" y="877888"/>
            <a:ext cx="9478743" cy="463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8650288" y="6302375"/>
            <a:ext cx="3174159" cy="322543"/>
          </a:xfrm>
        </p:spPr>
        <p:txBody>
          <a:bodyPr>
            <a:noAutofit/>
          </a:bodyPr>
          <a:lstStyle>
            <a:lvl1pPr algn="r">
              <a:defRPr sz="1400"/>
            </a:lvl1pPr>
          </a:lstStyle>
          <a:p>
            <a:pPr lvl="0"/>
            <a:r>
              <a:rPr lang="de-DE" dirty="0"/>
              <a:t>www.vamed-gesundheit.de</a:t>
            </a:r>
          </a:p>
        </p:txBody>
      </p:sp>
    </p:spTree>
    <p:extLst>
      <p:ext uri="{BB962C8B-B14F-4D97-AF65-F5344CB8AC3E}">
        <p14:creationId xmlns:p14="http://schemas.microsoft.com/office/powerpoint/2010/main" val="44469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 (Hochforma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297D5-86F4-4EFC-B407-9970C0892ED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3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86684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 (Querform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2"/>
          </p:nvPr>
        </p:nvSpPr>
        <p:spPr>
          <a:xfrm>
            <a:off x="838200" y="1339200"/>
            <a:ext cx="10515600" cy="5022850"/>
          </a:xfrm>
          <a:prstGeom prst="rect">
            <a:avLst/>
          </a:prstGeom>
          <a:ln>
            <a:noFill/>
          </a:ln>
        </p:spPr>
        <p:txBody>
          <a:bodyPr lIns="72000" tIns="72000" rIns="72000" bIns="72000"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6708B-401F-4B41-A1C0-4FF30AF1C78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041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 (Hochforma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297D5-86F4-4EFC-B407-9970C0892ED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3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65034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galerie(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407987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4"/>
          </p:nvPr>
        </p:nvSpPr>
        <p:spPr>
          <a:xfrm>
            <a:off x="3311996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15"/>
          </p:nvPr>
        </p:nvSpPr>
        <p:spPr>
          <a:xfrm>
            <a:off x="6216005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16"/>
          </p:nvPr>
        </p:nvSpPr>
        <p:spPr>
          <a:xfrm>
            <a:off x="9120013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6" name="Bildplatzhalter 7"/>
          <p:cNvSpPr>
            <a:spLocks noGrp="1"/>
          </p:cNvSpPr>
          <p:nvPr>
            <p:ph type="pic" sz="quarter" idx="17"/>
          </p:nvPr>
        </p:nvSpPr>
        <p:spPr>
          <a:xfrm>
            <a:off x="41198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7" name="Bildplatzhalter 7"/>
          <p:cNvSpPr>
            <a:spLocks noGrp="1"/>
          </p:cNvSpPr>
          <p:nvPr>
            <p:ph type="pic" sz="quarter" idx="18"/>
          </p:nvPr>
        </p:nvSpPr>
        <p:spPr>
          <a:xfrm>
            <a:off x="331599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8" name="Bildplatzhalter 7"/>
          <p:cNvSpPr>
            <a:spLocks noGrp="1"/>
          </p:cNvSpPr>
          <p:nvPr>
            <p:ph type="pic" sz="quarter" idx="19"/>
          </p:nvPr>
        </p:nvSpPr>
        <p:spPr>
          <a:xfrm>
            <a:off x="622000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9" name="Bildplatzhalter 7"/>
          <p:cNvSpPr>
            <a:spLocks noGrp="1"/>
          </p:cNvSpPr>
          <p:nvPr>
            <p:ph type="pic" sz="quarter" idx="20"/>
          </p:nvPr>
        </p:nvSpPr>
        <p:spPr>
          <a:xfrm>
            <a:off x="9124017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21"/>
          </p:nvPr>
        </p:nvSpPr>
        <p:spPr>
          <a:xfrm>
            <a:off x="407988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platzhalter 20"/>
          <p:cNvSpPr>
            <a:spLocks noGrp="1"/>
          </p:cNvSpPr>
          <p:nvPr>
            <p:ph type="body" sz="quarter" idx="22"/>
          </p:nvPr>
        </p:nvSpPr>
        <p:spPr>
          <a:xfrm>
            <a:off x="3311996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Textplatzhalter 20"/>
          <p:cNvSpPr>
            <a:spLocks noGrp="1"/>
          </p:cNvSpPr>
          <p:nvPr>
            <p:ph type="body" sz="quarter" idx="23"/>
          </p:nvPr>
        </p:nvSpPr>
        <p:spPr>
          <a:xfrm>
            <a:off x="6216005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4" name="Textplatzhalter 20"/>
          <p:cNvSpPr>
            <a:spLocks noGrp="1"/>
          </p:cNvSpPr>
          <p:nvPr>
            <p:ph type="body" sz="quarter" idx="24"/>
          </p:nvPr>
        </p:nvSpPr>
        <p:spPr>
          <a:xfrm>
            <a:off x="9120014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platzhalter 20"/>
          <p:cNvSpPr>
            <a:spLocks noGrp="1"/>
          </p:cNvSpPr>
          <p:nvPr>
            <p:ph type="body" sz="quarter" idx="25"/>
          </p:nvPr>
        </p:nvSpPr>
        <p:spPr>
          <a:xfrm>
            <a:off x="407988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6" name="Textplatzhalter 20"/>
          <p:cNvSpPr>
            <a:spLocks noGrp="1"/>
          </p:cNvSpPr>
          <p:nvPr>
            <p:ph type="body" sz="quarter" idx="26"/>
          </p:nvPr>
        </p:nvSpPr>
        <p:spPr>
          <a:xfrm>
            <a:off x="3311996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7" name="Textplatzhalter 20"/>
          <p:cNvSpPr>
            <a:spLocks noGrp="1"/>
          </p:cNvSpPr>
          <p:nvPr>
            <p:ph type="body" sz="quarter" idx="27"/>
          </p:nvPr>
        </p:nvSpPr>
        <p:spPr>
          <a:xfrm>
            <a:off x="6216005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8" name="Textplatzhalter 20"/>
          <p:cNvSpPr>
            <a:spLocks noGrp="1"/>
          </p:cNvSpPr>
          <p:nvPr>
            <p:ph type="body" sz="quarter" idx="28"/>
          </p:nvPr>
        </p:nvSpPr>
        <p:spPr>
          <a:xfrm>
            <a:off x="9120014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0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68BCF-CA8A-49CF-8A5E-CFBC18DDDE20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1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2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3" name="Titelplatzhalter 5"/>
          <p:cNvSpPr>
            <a:spLocks noGrp="1"/>
          </p:cNvSpPr>
          <p:nvPr>
            <p:ph type="title"/>
          </p:nvPr>
        </p:nvSpPr>
        <p:spPr>
          <a:xfrm>
            <a:off x="407987" y="365126"/>
            <a:ext cx="10945813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814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galerie(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432182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4"/>
          </p:nvPr>
        </p:nvSpPr>
        <p:spPr>
          <a:xfrm>
            <a:off x="2746350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15"/>
          </p:nvPr>
        </p:nvSpPr>
        <p:spPr>
          <a:xfrm>
            <a:off x="5060518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16"/>
          </p:nvPr>
        </p:nvSpPr>
        <p:spPr>
          <a:xfrm>
            <a:off x="7374686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21"/>
          </p:nvPr>
        </p:nvSpPr>
        <p:spPr>
          <a:xfrm>
            <a:off x="432182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platzhalter 20"/>
          <p:cNvSpPr>
            <a:spLocks noGrp="1"/>
          </p:cNvSpPr>
          <p:nvPr>
            <p:ph type="body" sz="quarter" idx="22"/>
          </p:nvPr>
        </p:nvSpPr>
        <p:spPr>
          <a:xfrm>
            <a:off x="2746350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Textplatzhalter 20"/>
          <p:cNvSpPr>
            <a:spLocks noGrp="1"/>
          </p:cNvSpPr>
          <p:nvPr>
            <p:ph type="body" sz="quarter" idx="23"/>
          </p:nvPr>
        </p:nvSpPr>
        <p:spPr>
          <a:xfrm>
            <a:off x="5060518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4" name="Textplatzhalter 20"/>
          <p:cNvSpPr>
            <a:spLocks noGrp="1"/>
          </p:cNvSpPr>
          <p:nvPr>
            <p:ph type="body" sz="quarter" idx="24"/>
          </p:nvPr>
        </p:nvSpPr>
        <p:spPr>
          <a:xfrm>
            <a:off x="7374686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0" name="Bildplatzhalter 7"/>
          <p:cNvSpPr>
            <a:spLocks noGrp="1"/>
          </p:cNvSpPr>
          <p:nvPr>
            <p:ph type="pic" sz="quarter" idx="25"/>
          </p:nvPr>
        </p:nvSpPr>
        <p:spPr>
          <a:xfrm>
            <a:off x="9688854" y="134143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1" name="Textplatzhalter 20"/>
          <p:cNvSpPr>
            <a:spLocks noGrp="1"/>
          </p:cNvSpPr>
          <p:nvPr>
            <p:ph type="body" sz="quarter" idx="26"/>
          </p:nvPr>
        </p:nvSpPr>
        <p:spPr>
          <a:xfrm>
            <a:off x="9688854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3" name="Bildplatzhalter 7"/>
          <p:cNvSpPr>
            <a:spLocks noGrp="1"/>
          </p:cNvSpPr>
          <p:nvPr>
            <p:ph type="pic" sz="quarter" idx="27"/>
          </p:nvPr>
        </p:nvSpPr>
        <p:spPr>
          <a:xfrm>
            <a:off x="432182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4" name="Bildplatzhalter 7"/>
          <p:cNvSpPr>
            <a:spLocks noGrp="1"/>
          </p:cNvSpPr>
          <p:nvPr>
            <p:ph type="pic" sz="quarter" idx="28"/>
          </p:nvPr>
        </p:nvSpPr>
        <p:spPr>
          <a:xfrm>
            <a:off x="2746350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5" name="Bildplatzhalter 7"/>
          <p:cNvSpPr>
            <a:spLocks noGrp="1"/>
          </p:cNvSpPr>
          <p:nvPr>
            <p:ph type="pic" sz="quarter" idx="29"/>
          </p:nvPr>
        </p:nvSpPr>
        <p:spPr>
          <a:xfrm>
            <a:off x="5060518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6" name="Bildplatzhalter 7"/>
          <p:cNvSpPr>
            <a:spLocks noGrp="1"/>
          </p:cNvSpPr>
          <p:nvPr>
            <p:ph type="pic" sz="quarter" idx="30"/>
          </p:nvPr>
        </p:nvSpPr>
        <p:spPr>
          <a:xfrm>
            <a:off x="7374686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7" name="Textplatzhalter 20"/>
          <p:cNvSpPr>
            <a:spLocks noGrp="1"/>
          </p:cNvSpPr>
          <p:nvPr>
            <p:ph type="body" sz="quarter" idx="31"/>
          </p:nvPr>
        </p:nvSpPr>
        <p:spPr>
          <a:xfrm>
            <a:off x="432182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8" name="Textplatzhalter 20"/>
          <p:cNvSpPr>
            <a:spLocks noGrp="1"/>
          </p:cNvSpPr>
          <p:nvPr>
            <p:ph type="body" sz="quarter" idx="32"/>
          </p:nvPr>
        </p:nvSpPr>
        <p:spPr>
          <a:xfrm>
            <a:off x="2746350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9" name="Textplatzhalter 20"/>
          <p:cNvSpPr>
            <a:spLocks noGrp="1"/>
          </p:cNvSpPr>
          <p:nvPr>
            <p:ph type="body" sz="quarter" idx="33"/>
          </p:nvPr>
        </p:nvSpPr>
        <p:spPr>
          <a:xfrm>
            <a:off x="5060518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0" name="Textplatzhalter 20"/>
          <p:cNvSpPr>
            <a:spLocks noGrp="1"/>
          </p:cNvSpPr>
          <p:nvPr>
            <p:ph type="body" sz="quarter" idx="34"/>
          </p:nvPr>
        </p:nvSpPr>
        <p:spPr>
          <a:xfrm>
            <a:off x="7374686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1" name="Bildplatzhalter 7"/>
          <p:cNvSpPr>
            <a:spLocks noGrp="1"/>
          </p:cNvSpPr>
          <p:nvPr>
            <p:ph type="pic" sz="quarter" idx="35"/>
          </p:nvPr>
        </p:nvSpPr>
        <p:spPr>
          <a:xfrm>
            <a:off x="9688854" y="311773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2" name="Textplatzhalter 20"/>
          <p:cNvSpPr>
            <a:spLocks noGrp="1"/>
          </p:cNvSpPr>
          <p:nvPr>
            <p:ph type="body" sz="quarter" idx="36"/>
          </p:nvPr>
        </p:nvSpPr>
        <p:spPr>
          <a:xfrm>
            <a:off x="9688854" y="431911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3" name="Bildplatzhalter 7"/>
          <p:cNvSpPr>
            <a:spLocks noGrp="1"/>
          </p:cNvSpPr>
          <p:nvPr>
            <p:ph type="pic" sz="quarter" idx="37"/>
          </p:nvPr>
        </p:nvSpPr>
        <p:spPr>
          <a:xfrm>
            <a:off x="432182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4" name="Bildplatzhalter 7"/>
          <p:cNvSpPr>
            <a:spLocks noGrp="1"/>
          </p:cNvSpPr>
          <p:nvPr>
            <p:ph type="pic" sz="quarter" idx="38"/>
          </p:nvPr>
        </p:nvSpPr>
        <p:spPr>
          <a:xfrm>
            <a:off x="2746350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5" name="Bildplatzhalter 7"/>
          <p:cNvSpPr>
            <a:spLocks noGrp="1"/>
          </p:cNvSpPr>
          <p:nvPr>
            <p:ph type="pic" sz="quarter" idx="39"/>
          </p:nvPr>
        </p:nvSpPr>
        <p:spPr>
          <a:xfrm>
            <a:off x="5060518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6" name="Bildplatzhalter 7"/>
          <p:cNvSpPr>
            <a:spLocks noGrp="1"/>
          </p:cNvSpPr>
          <p:nvPr>
            <p:ph type="pic" sz="quarter" idx="40"/>
          </p:nvPr>
        </p:nvSpPr>
        <p:spPr>
          <a:xfrm>
            <a:off x="7374686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7" name="Textplatzhalter 20"/>
          <p:cNvSpPr>
            <a:spLocks noGrp="1"/>
          </p:cNvSpPr>
          <p:nvPr>
            <p:ph type="body" sz="quarter" idx="41"/>
          </p:nvPr>
        </p:nvSpPr>
        <p:spPr>
          <a:xfrm>
            <a:off x="432182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8" name="Textplatzhalter 20"/>
          <p:cNvSpPr>
            <a:spLocks noGrp="1"/>
          </p:cNvSpPr>
          <p:nvPr>
            <p:ph type="body" sz="quarter" idx="42"/>
          </p:nvPr>
        </p:nvSpPr>
        <p:spPr>
          <a:xfrm>
            <a:off x="2746350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9" name="Textplatzhalter 20"/>
          <p:cNvSpPr>
            <a:spLocks noGrp="1"/>
          </p:cNvSpPr>
          <p:nvPr>
            <p:ph type="body" sz="quarter" idx="43"/>
          </p:nvPr>
        </p:nvSpPr>
        <p:spPr>
          <a:xfrm>
            <a:off x="5060518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0" name="Textplatzhalter 20"/>
          <p:cNvSpPr>
            <a:spLocks noGrp="1"/>
          </p:cNvSpPr>
          <p:nvPr>
            <p:ph type="body" sz="quarter" idx="44"/>
          </p:nvPr>
        </p:nvSpPr>
        <p:spPr>
          <a:xfrm>
            <a:off x="7374686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1" name="Bildplatzhalter 7"/>
          <p:cNvSpPr>
            <a:spLocks noGrp="1"/>
          </p:cNvSpPr>
          <p:nvPr>
            <p:ph type="pic" sz="quarter" idx="45"/>
          </p:nvPr>
        </p:nvSpPr>
        <p:spPr>
          <a:xfrm>
            <a:off x="9688854" y="485780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2" name="Textplatzhalter 20"/>
          <p:cNvSpPr>
            <a:spLocks noGrp="1"/>
          </p:cNvSpPr>
          <p:nvPr>
            <p:ph type="body" sz="quarter" idx="46"/>
          </p:nvPr>
        </p:nvSpPr>
        <p:spPr>
          <a:xfrm>
            <a:off x="9688854" y="598514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5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9FC44-9A11-46CD-9F73-BCDA24FECC9E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6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8" name="Titelplatzhalter 5"/>
          <p:cNvSpPr>
            <a:spLocks noGrp="1"/>
          </p:cNvSpPr>
          <p:nvPr>
            <p:ph type="title"/>
          </p:nvPr>
        </p:nvSpPr>
        <p:spPr>
          <a:xfrm>
            <a:off x="432182" y="365126"/>
            <a:ext cx="10921618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382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worldmap_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landkarteneu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026" y="1700808"/>
            <a:ext cx="9097948" cy="467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076CCF3-0D89-4FC7-94F7-7686D676B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11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E1ACB-4E59-4C6D-89AB-84C155E0216A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3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4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961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worldmap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landkarteneu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"/>
          <a:stretch/>
        </p:blipFill>
        <p:spPr bwMode="auto">
          <a:xfrm>
            <a:off x="1547026" y="1700808"/>
            <a:ext cx="9085115" cy="467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713A6690-B995-47A6-925C-4E95724FE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F8698-4153-4DF9-90F7-EB535B257280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36278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orldmap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karte_blau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34" y="1348867"/>
            <a:ext cx="9969532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ACC61CA-3656-4FAA-8DDE-8177F621D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C61E7-BF45-4E70-AB63-DFB36A7FDAD6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71910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Film (Querform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enplatzhalter 6"/>
          <p:cNvSpPr>
            <a:spLocks noGrp="1"/>
          </p:cNvSpPr>
          <p:nvPr>
            <p:ph type="media" sz="quarter" idx="13"/>
          </p:nvPr>
        </p:nvSpPr>
        <p:spPr>
          <a:xfrm>
            <a:off x="838201" y="1339200"/>
            <a:ext cx="10515600" cy="50228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Mediaclip durch Klicken auf Symbol hinzufügen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0B5A3-F7D3-44EF-A173-883671B3185D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83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trenner weiß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91033"/>
            <a:ext cx="10515600" cy="892372"/>
          </a:xfrm>
        </p:spPr>
        <p:txBody>
          <a:bodyPr>
            <a:noAutofit/>
          </a:bodyPr>
          <a:lstStyle>
            <a:lvl1pPr>
              <a:defRPr sz="4400" b="1" cap="none" spc="0">
                <a:ln w="0"/>
                <a:solidFill>
                  <a:schemeClr val="accent1"/>
                </a:solidFill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4"/>
          </p:nvPr>
        </p:nvSpPr>
        <p:spPr>
          <a:xfrm>
            <a:off x="838200" y="4697507"/>
            <a:ext cx="10515600" cy="448234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20397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Himmel enthält.&#10;&#10;Mit hoher Zuverlässigkeit generierte Beschreibung">
            <a:extLst>
              <a:ext uri="{FF2B5EF4-FFF2-40B4-BE49-F238E27FC236}">
                <a16:creationId xmlns:a16="http://schemas.microsoft.com/office/drawing/2014/main" id="{D8B3F4B1-22FC-47ED-AE24-BF0AC20A67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637" y="1345994"/>
            <a:ext cx="12200638" cy="4872268"/>
          </a:xfrm>
          <a:custGeom>
            <a:avLst/>
            <a:gdLst>
              <a:gd name="connsiteX0" fmla="*/ 0 w 12200638"/>
              <a:gd name="connsiteY0" fmla="*/ 4296165 h 4872268"/>
              <a:gd name="connsiteX1" fmla="*/ 5244 w 12200638"/>
              <a:gd name="connsiteY1" fmla="*/ 4872268 h 4872268"/>
              <a:gd name="connsiteX2" fmla="*/ 0 w 12200638"/>
              <a:gd name="connsiteY2" fmla="*/ 4872268 h 4872268"/>
              <a:gd name="connsiteX3" fmla="*/ 0 w 12200638"/>
              <a:gd name="connsiteY3" fmla="*/ 0 h 4872268"/>
              <a:gd name="connsiteX4" fmla="*/ 9472897 w 12200638"/>
              <a:gd name="connsiteY4" fmla="*/ 0 h 4872268"/>
              <a:gd name="connsiteX5" fmla="*/ 10382053 w 12200638"/>
              <a:gd name="connsiteY5" fmla="*/ 576126 h 4872268"/>
              <a:gd name="connsiteX6" fmla="*/ 12200638 w 12200638"/>
              <a:gd name="connsiteY6" fmla="*/ 576126 h 4872268"/>
              <a:gd name="connsiteX7" fmla="*/ 12200638 w 12200638"/>
              <a:gd name="connsiteY7" fmla="*/ 4872268 h 4872268"/>
              <a:gd name="connsiteX8" fmla="*/ 2735691 w 12200638"/>
              <a:gd name="connsiteY8" fmla="*/ 4872268 h 4872268"/>
              <a:gd name="connsiteX9" fmla="*/ 1826539 w 12200638"/>
              <a:gd name="connsiteY9" fmla="*/ 4296145 h 4872268"/>
              <a:gd name="connsiteX10" fmla="*/ 0 w 12200638"/>
              <a:gd name="connsiteY10" fmla="*/ 4296145 h 4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00638" h="4872268">
                <a:moveTo>
                  <a:pt x="0" y="4296165"/>
                </a:moveTo>
                <a:lnTo>
                  <a:pt x="5244" y="4872268"/>
                </a:lnTo>
                <a:lnTo>
                  <a:pt x="0" y="4872268"/>
                </a:lnTo>
                <a:close/>
                <a:moveTo>
                  <a:pt x="0" y="0"/>
                </a:moveTo>
                <a:lnTo>
                  <a:pt x="9472897" y="0"/>
                </a:lnTo>
                <a:lnTo>
                  <a:pt x="10382053" y="576126"/>
                </a:lnTo>
                <a:lnTo>
                  <a:pt x="12200638" y="576126"/>
                </a:lnTo>
                <a:lnTo>
                  <a:pt x="12200638" y="4872268"/>
                </a:lnTo>
                <a:lnTo>
                  <a:pt x="2735691" y="4872268"/>
                </a:lnTo>
                <a:lnTo>
                  <a:pt x="1826539" y="4296145"/>
                </a:lnTo>
                <a:lnTo>
                  <a:pt x="0" y="4296145"/>
                </a:lnTo>
                <a:close/>
              </a:path>
            </a:pathLst>
          </a:cu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790512"/>
            <a:ext cx="8610600" cy="1535393"/>
          </a:xfrm>
        </p:spPr>
        <p:txBody>
          <a:bodyPr anchor="t">
            <a:normAutofit/>
          </a:bodyPr>
          <a:lstStyle>
            <a:lvl1pPr>
              <a:defRPr sz="3600" b="1" cap="none" spc="0">
                <a:ln w="0"/>
                <a:solidFill>
                  <a:schemeClr val="bg1"/>
                </a:solidFill>
                <a:effectLst/>
              </a:defRPr>
            </a:lvl1pPr>
          </a:lstStyle>
          <a:p>
            <a:endParaRPr lang="de-DE" dirty="0"/>
          </a:p>
        </p:txBody>
      </p:sp>
      <p:pic>
        <p:nvPicPr>
          <p:cNvPr id="7" name="Picture 19" descr="vamed_logo">
            <a:extLst>
              <a:ext uri="{FF2B5EF4-FFF2-40B4-BE49-F238E27FC236}">
                <a16:creationId xmlns:a16="http://schemas.microsoft.com/office/drawing/2014/main" id="{A75D24F6-9A96-44B1-A9FF-F0D1B0C84E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43" y="244311"/>
            <a:ext cx="1630116" cy="1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41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galerie(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407987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4"/>
          </p:nvPr>
        </p:nvSpPr>
        <p:spPr>
          <a:xfrm>
            <a:off x="3311996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15"/>
          </p:nvPr>
        </p:nvSpPr>
        <p:spPr>
          <a:xfrm>
            <a:off x="6216005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16"/>
          </p:nvPr>
        </p:nvSpPr>
        <p:spPr>
          <a:xfrm>
            <a:off x="9120013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6" name="Bildplatzhalter 7"/>
          <p:cNvSpPr>
            <a:spLocks noGrp="1"/>
          </p:cNvSpPr>
          <p:nvPr>
            <p:ph type="pic" sz="quarter" idx="17"/>
          </p:nvPr>
        </p:nvSpPr>
        <p:spPr>
          <a:xfrm>
            <a:off x="41198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7" name="Bildplatzhalter 7"/>
          <p:cNvSpPr>
            <a:spLocks noGrp="1"/>
          </p:cNvSpPr>
          <p:nvPr>
            <p:ph type="pic" sz="quarter" idx="18"/>
          </p:nvPr>
        </p:nvSpPr>
        <p:spPr>
          <a:xfrm>
            <a:off x="331599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8" name="Bildplatzhalter 7"/>
          <p:cNvSpPr>
            <a:spLocks noGrp="1"/>
          </p:cNvSpPr>
          <p:nvPr>
            <p:ph type="pic" sz="quarter" idx="19"/>
          </p:nvPr>
        </p:nvSpPr>
        <p:spPr>
          <a:xfrm>
            <a:off x="622000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9" name="Bildplatzhalter 7"/>
          <p:cNvSpPr>
            <a:spLocks noGrp="1"/>
          </p:cNvSpPr>
          <p:nvPr>
            <p:ph type="pic" sz="quarter" idx="20"/>
          </p:nvPr>
        </p:nvSpPr>
        <p:spPr>
          <a:xfrm>
            <a:off x="9124017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21"/>
          </p:nvPr>
        </p:nvSpPr>
        <p:spPr>
          <a:xfrm>
            <a:off x="407988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platzhalter 20"/>
          <p:cNvSpPr>
            <a:spLocks noGrp="1"/>
          </p:cNvSpPr>
          <p:nvPr>
            <p:ph type="body" sz="quarter" idx="22"/>
          </p:nvPr>
        </p:nvSpPr>
        <p:spPr>
          <a:xfrm>
            <a:off x="3311996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Textplatzhalter 20"/>
          <p:cNvSpPr>
            <a:spLocks noGrp="1"/>
          </p:cNvSpPr>
          <p:nvPr>
            <p:ph type="body" sz="quarter" idx="23"/>
          </p:nvPr>
        </p:nvSpPr>
        <p:spPr>
          <a:xfrm>
            <a:off x="6216005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4" name="Textplatzhalter 20"/>
          <p:cNvSpPr>
            <a:spLocks noGrp="1"/>
          </p:cNvSpPr>
          <p:nvPr>
            <p:ph type="body" sz="quarter" idx="24"/>
          </p:nvPr>
        </p:nvSpPr>
        <p:spPr>
          <a:xfrm>
            <a:off x="9120014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platzhalter 20"/>
          <p:cNvSpPr>
            <a:spLocks noGrp="1"/>
          </p:cNvSpPr>
          <p:nvPr>
            <p:ph type="body" sz="quarter" idx="25"/>
          </p:nvPr>
        </p:nvSpPr>
        <p:spPr>
          <a:xfrm>
            <a:off x="407988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6" name="Textplatzhalter 20"/>
          <p:cNvSpPr>
            <a:spLocks noGrp="1"/>
          </p:cNvSpPr>
          <p:nvPr>
            <p:ph type="body" sz="quarter" idx="26"/>
          </p:nvPr>
        </p:nvSpPr>
        <p:spPr>
          <a:xfrm>
            <a:off x="3311996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7" name="Textplatzhalter 20"/>
          <p:cNvSpPr>
            <a:spLocks noGrp="1"/>
          </p:cNvSpPr>
          <p:nvPr>
            <p:ph type="body" sz="quarter" idx="27"/>
          </p:nvPr>
        </p:nvSpPr>
        <p:spPr>
          <a:xfrm>
            <a:off x="6216005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8" name="Textplatzhalter 20"/>
          <p:cNvSpPr>
            <a:spLocks noGrp="1"/>
          </p:cNvSpPr>
          <p:nvPr>
            <p:ph type="body" sz="quarter" idx="28"/>
          </p:nvPr>
        </p:nvSpPr>
        <p:spPr>
          <a:xfrm>
            <a:off x="9120014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0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68BCF-CA8A-49CF-8A5E-CFBC18DDDE20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1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2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3" name="Titelplatzhalter 5"/>
          <p:cNvSpPr>
            <a:spLocks noGrp="1"/>
          </p:cNvSpPr>
          <p:nvPr>
            <p:ph type="title"/>
          </p:nvPr>
        </p:nvSpPr>
        <p:spPr>
          <a:xfrm>
            <a:off x="407987" y="365126"/>
            <a:ext cx="10945813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6267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B78E58A1-6733-43F5-9224-0D03234D6FA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557675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4" imgH="345" progId="TCLayout.ActiveDocument.1">
                  <p:embed/>
                </p:oleObj>
              </mc:Choice>
              <mc:Fallback>
                <p:oleObj name="think-cell Slide" r:id="rId3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Grafik 8" descr="Ein Bild, das Himmel enthält.&#10;&#10;Mit hoher Zuverlässigkeit generierte Beschreibung">
            <a:extLst>
              <a:ext uri="{FF2B5EF4-FFF2-40B4-BE49-F238E27FC236}">
                <a16:creationId xmlns:a16="http://schemas.microsoft.com/office/drawing/2014/main" id="{D8B3F4B1-22FC-47ED-AE24-BF0AC20A67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637" y="1345994"/>
            <a:ext cx="12200638" cy="4872268"/>
          </a:xfrm>
          <a:custGeom>
            <a:avLst/>
            <a:gdLst>
              <a:gd name="connsiteX0" fmla="*/ 0 w 12200638"/>
              <a:gd name="connsiteY0" fmla="*/ 4296165 h 4872268"/>
              <a:gd name="connsiteX1" fmla="*/ 5244 w 12200638"/>
              <a:gd name="connsiteY1" fmla="*/ 4872268 h 4872268"/>
              <a:gd name="connsiteX2" fmla="*/ 0 w 12200638"/>
              <a:gd name="connsiteY2" fmla="*/ 4872268 h 4872268"/>
              <a:gd name="connsiteX3" fmla="*/ 0 w 12200638"/>
              <a:gd name="connsiteY3" fmla="*/ 0 h 4872268"/>
              <a:gd name="connsiteX4" fmla="*/ 9472897 w 12200638"/>
              <a:gd name="connsiteY4" fmla="*/ 0 h 4872268"/>
              <a:gd name="connsiteX5" fmla="*/ 10382053 w 12200638"/>
              <a:gd name="connsiteY5" fmla="*/ 576126 h 4872268"/>
              <a:gd name="connsiteX6" fmla="*/ 12200638 w 12200638"/>
              <a:gd name="connsiteY6" fmla="*/ 576126 h 4872268"/>
              <a:gd name="connsiteX7" fmla="*/ 12200638 w 12200638"/>
              <a:gd name="connsiteY7" fmla="*/ 4872268 h 4872268"/>
              <a:gd name="connsiteX8" fmla="*/ 2735691 w 12200638"/>
              <a:gd name="connsiteY8" fmla="*/ 4872268 h 4872268"/>
              <a:gd name="connsiteX9" fmla="*/ 1826539 w 12200638"/>
              <a:gd name="connsiteY9" fmla="*/ 4296145 h 4872268"/>
              <a:gd name="connsiteX10" fmla="*/ 0 w 12200638"/>
              <a:gd name="connsiteY10" fmla="*/ 4296145 h 4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00638" h="4872268">
                <a:moveTo>
                  <a:pt x="0" y="4296165"/>
                </a:moveTo>
                <a:lnTo>
                  <a:pt x="5244" y="4872268"/>
                </a:lnTo>
                <a:lnTo>
                  <a:pt x="0" y="4872268"/>
                </a:lnTo>
                <a:close/>
                <a:moveTo>
                  <a:pt x="0" y="0"/>
                </a:moveTo>
                <a:lnTo>
                  <a:pt x="9472897" y="0"/>
                </a:lnTo>
                <a:lnTo>
                  <a:pt x="10382053" y="576126"/>
                </a:lnTo>
                <a:lnTo>
                  <a:pt x="12200638" y="576126"/>
                </a:lnTo>
                <a:lnTo>
                  <a:pt x="12200638" y="4872268"/>
                </a:lnTo>
                <a:lnTo>
                  <a:pt x="2735691" y="4872268"/>
                </a:lnTo>
                <a:lnTo>
                  <a:pt x="1826539" y="4296145"/>
                </a:lnTo>
                <a:lnTo>
                  <a:pt x="0" y="4296145"/>
                </a:lnTo>
                <a:close/>
              </a:path>
            </a:pathLst>
          </a:custGeom>
        </p:spPr>
      </p:pic>
      <p:pic>
        <p:nvPicPr>
          <p:cNvPr id="14" name="Picture 19" descr="vamed_logo">
            <a:extLst>
              <a:ext uri="{FF2B5EF4-FFF2-40B4-BE49-F238E27FC236}">
                <a16:creationId xmlns:a16="http://schemas.microsoft.com/office/drawing/2014/main" id="{A75D24F6-9A96-44B1-A9FF-F0D1B0C84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43" y="244311"/>
            <a:ext cx="1630116" cy="1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248581"/>
            <a:ext cx="9478743" cy="550072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38200" y="877888"/>
            <a:ext cx="9478743" cy="463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8650288" y="6302375"/>
            <a:ext cx="3174159" cy="322543"/>
          </a:xfrm>
        </p:spPr>
        <p:txBody>
          <a:bodyPr>
            <a:noAutofit/>
          </a:bodyPr>
          <a:lstStyle>
            <a:lvl1pPr algn="r">
              <a:defRPr sz="1400"/>
            </a:lvl1pPr>
          </a:lstStyle>
          <a:p>
            <a:pPr lvl="0"/>
            <a:r>
              <a:rPr lang="de-DE" dirty="0"/>
              <a:t>www.vamed-gesundheit.de</a:t>
            </a:r>
          </a:p>
        </p:txBody>
      </p:sp>
    </p:spTree>
    <p:extLst>
      <p:ext uri="{BB962C8B-B14F-4D97-AF65-F5344CB8AC3E}">
        <p14:creationId xmlns:p14="http://schemas.microsoft.com/office/powerpoint/2010/main" val="3898208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Textplatzhalter 6"/>
          <p:cNvSpPr>
            <a:spLocks noGrp="1"/>
          </p:cNvSpPr>
          <p:nvPr>
            <p:ph idx="1"/>
          </p:nvPr>
        </p:nvSpPr>
        <p:spPr>
          <a:xfrm>
            <a:off x="838200" y="1353670"/>
            <a:ext cx="10515600" cy="4993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D2546-E445-48D2-A3B0-D136DC794782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31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339199"/>
            <a:ext cx="5113800" cy="50220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smtClean="0">
                <a:solidFill>
                  <a:schemeClr val="tx1"/>
                </a:solidFill>
                <a:latin typeface="+mn-lt"/>
              </a:defRPr>
            </a:lvl4pPr>
            <a:lvl5pPr>
              <a:defRPr lang="de-DE" sz="1800" smtClean="0">
                <a:solidFill>
                  <a:schemeClr val="tx1"/>
                </a:solidFill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215BF-4DE6-4392-8DEB-659A0B33C74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801691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links - Inhalt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14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BBD8F-B84E-4B79-BA32-471D777F7B4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096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 links - Bild 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14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3C54B-B196-46F1-97EB-D1E5BF32DB1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71892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78B95D0F-4C59-4C0B-ADBC-E8D95E320AB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22833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4" imgH="345" progId="TCLayout.ActiveDocument.1">
                  <p:embed/>
                </p:oleObj>
              </mc:Choice>
              <mc:Fallback>
                <p:oleObj name="think-cell Slide" r:id="rId4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264A9CBC-FF3F-4E85-8045-E758D1B4C385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000" dirty="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0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2940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0F91A-0A8D-419E-8F2B-B39B24F7F53F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0587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F2D35-7F5E-4B9E-87AA-26094D24D18F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536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 (Querform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2"/>
          </p:nvPr>
        </p:nvSpPr>
        <p:spPr>
          <a:xfrm>
            <a:off x="838200" y="1339200"/>
            <a:ext cx="10515600" cy="5022850"/>
          </a:xfrm>
          <a:prstGeom prst="rect">
            <a:avLst/>
          </a:prstGeom>
          <a:ln>
            <a:noFill/>
          </a:ln>
        </p:spPr>
        <p:txBody>
          <a:bodyPr lIns="72000" tIns="72000" rIns="72000" bIns="72000"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6708B-401F-4B41-A1C0-4FF30AF1C78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9437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 (Hochforma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297D5-86F4-4EFC-B407-9970C0892ED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3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68475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galerie(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432182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4"/>
          </p:nvPr>
        </p:nvSpPr>
        <p:spPr>
          <a:xfrm>
            <a:off x="2746350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15"/>
          </p:nvPr>
        </p:nvSpPr>
        <p:spPr>
          <a:xfrm>
            <a:off x="5060518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16"/>
          </p:nvPr>
        </p:nvSpPr>
        <p:spPr>
          <a:xfrm>
            <a:off x="7374686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21"/>
          </p:nvPr>
        </p:nvSpPr>
        <p:spPr>
          <a:xfrm>
            <a:off x="432182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platzhalter 20"/>
          <p:cNvSpPr>
            <a:spLocks noGrp="1"/>
          </p:cNvSpPr>
          <p:nvPr>
            <p:ph type="body" sz="quarter" idx="22"/>
          </p:nvPr>
        </p:nvSpPr>
        <p:spPr>
          <a:xfrm>
            <a:off x="2746350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Textplatzhalter 20"/>
          <p:cNvSpPr>
            <a:spLocks noGrp="1"/>
          </p:cNvSpPr>
          <p:nvPr>
            <p:ph type="body" sz="quarter" idx="23"/>
          </p:nvPr>
        </p:nvSpPr>
        <p:spPr>
          <a:xfrm>
            <a:off x="5060518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4" name="Textplatzhalter 20"/>
          <p:cNvSpPr>
            <a:spLocks noGrp="1"/>
          </p:cNvSpPr>
          <p:nvPr>
            <p:ph type="body" sz="quarter" idx="24"/>
          </p:nvPr>
        </p:nvSpPr>
        <p:spPr>
          <a:xfrm>
            <a:off x="7374686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0" name="Bildplatzhalter 7"/>
          <p:cNvSpPr>
            <a:spLocks noGrp="1"/>
          </p:cNvSpPr>
          <p:nvPr>
            <p:ph type="pic" sz="quarter" idx="25"/>
          </p:nvPr>
        </p:nvSpPr>
        <p:spPr>
          <a:xfrm>
            <a:off x="9688854" y="134143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1" name="Textplatzhalter 20"/>
          <p:cNvSpPr>
            <a:spLocks noGrp="1"/>
          </p:cNvSpPr>
          <p:nvPr>
            <p:ph type="body" sz="quarter" idx="26"/>
          </p:nvPr>
        </p:nvSpPr>
        <p:spPr>
          <a:xfrm>
            <a:off x="9688854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3" name="Bildplatzhalter 7"/>
          <p:cNvSpPr>
            <a:spLocks noGrp="1"/>
          </p:cNvSpPr>
          <p:nvPr>
            <p:ph type="pic" sz="quarter" idx="27"/>
          </p:nvPr>
        </p:nvSpPr>
        <p:spPr>
          <a:xfrm>
            <a:off x="432182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4" name="Bildplatzhalter 7"/>
          <p:cNvSpPr>
            <a:spLocks noGrp="1"/>
          </p:cNvSpPr>
          <p:nvPr>
            <p:ph type="pic" sz="quarter" idx="28"/>
          </p:nvPr>
        </p:nvSpPr>
        <p:spPr>
          <a:xfrm>
            <a:off x="2746350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5" name="Bildplatzhalter 7"/>
          <p:cNvSpPr>
            <a:spLocks noGrp="1"/>
          </p:cNvSpPr>
          <p:nvPr>
            <p:ph type="pic" sz="quarter" idx="29"/>
          </p:nvPr>
        </p:nvSpPr>
        <p:spPr>
          <a:xfrm>
            <a:off x="5060518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6" name="Bildplatzhalter 7"/>
          <p:cNvSpPr>
            <a:spLocks noGrp="1"/>
          </p:cNvSpPr>
          <p:nvPr>
            <p:ph type="pic" sz="quarter" idx="30"/>
          </p:nvPr>
        </p:nvSpPr>
        <p:spPr>
          <a:xfrm>
            <a:off x="7374686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7" name="Textplatzhalter 20"/>
          <p:cNvSpPr>
            <a:spLocks noGrp="1"/>
          </p:cNvSpPr>
          <p:nvPr>
            <p:ph type="body" sz="quarter" idx="31"/>
          </p:nvPr>
        </p:nvSpPr>
        <p:spPr>
          <a:xfrm>
            <a:off x="432182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8" name="Textplatzhalter 20"/>
          <p:cNvSpPr>
            <a:spLocks noGrp="1"/>
          </p:cNvSpPr>
          <p:nvPr>
            <p:ph type="body" sz="quarter" idx="32"/>
          </p:nvPr>
        </p:nvSpPr>
        <p:spPr>
          <a:xfrm>
            <a:off x="2746350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9" name="Textplatzhalter 20"/>
          <p:cNvSpPr>
            <a:spLocks noGrp="1"/>
          </p:cNvSpPr>
          <p:nvPr>
            <p:ph type="body" sz="quarter" idx="33"/>
          </p:nvPr>
        </p:nvSpPr>
        <p:spPr>
          <a:xfrm>
            <a:off x="5060518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0" name="Textplatzhalter 20"/>
          <p:cNvSpPr>
            <a:spLocks noGrp="1"/>
          </p:cNvSpPr>
          <p:nvPr>
            <p:ph type="body" sz="quarter" idx="34"/>
          </p:nvPr>
        </p:nvSpPr>
        <p:spPr>
          <a:xfrm>
            <a:off x="7374686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1" name="Bildplatzhalter 7"/>
          <p:cNvSpPr>
            <a:spLocks noGrp="1"/>
          </p:cNvSpPr>
          <p:nvPr>
            <p:ph type="pic" sz="quarter" idx="35"/>
          </p:nvPr>
        </p:nvSpPr>
        <p:spPr>
          <a:xfrm>
            <a:off x="9688854" y="311773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2" name="Textplatzhalter 20"/>
          <p:cNvSpPr>
            <a:spLocks noGrp="1"/>
          </p:cNvSpPr>
          <p:nvPr>
            <p:ph type="body" sz="quarter" idx="36"/>
          </p:nvPr>
        </p:nvSpPr>
        <p:spPr>
          <a:xfrm>
            <a:off x="9688854" y="431911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3" name="Bildplatzhalter 7"/>
          <p:cNvSpPr>
            <a:spLocks noGrp="1"/>
          </p:cNvSpPr>
          <p:nvPr>
            <p:ph type="pic" sz="quarter" idx="37"/>
          </p:nvPr>
        </p:nvSpPr>
        <p:spPr>
          <a:xfrm>
            <a:off x="432182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4" name="Bildplatzhalter 7"/>
          <p:cNvSpPr>
            <a:spLocks noGrp="1"/>
          </p:cNvSpPr>
          <p:nvPr>
            <p:ph type="pic" sz="quarter" idx="38"/>
          </p:nvPr>
        </p:nvSpPr>
        <p:spPr>
          <a:xfrm>
            <a:off x="2746350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5" name="Bildplatzhalter 7"/>
          <p:cNvSpPr>
            <a:spLocks noGrp="1"/>
          </p:cNvSpPr>
          <p:nvPr>
            <p:ph type="pic" sz="quarter" idx="39"/>
          </p:nvPr>
        </p:nvSpPr>
        <p:spPr>
          <a:xfrm>
            <a:off x="5060518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6" name="Bildplatzhalter 7"/>
          <p:cNvSpPr>
            <a:spLocks noGrp="1"/>
          </p:cNvSpPr>
          <p:nvPr>
            <p:ph type="pic" sz="quarter" idx="40"/>
          </p:nvPr>
        </p:nvSpPr>
        <p:spPr>
          <a:xfrm>
            <a:off x="7374686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7" name="Textplatzhalter 20"/>
          <p:cNvSpPr>
            <a:spLocks noGrp="1"/>
          </p:cNvSpPr>
          <p:nvPr>
            <p:ph type="body" sz="quarter" idx="41"/>
          </p:nvPr>
        </p:nvSpPr>
        <p:spPr>
          <a:xfrm>
            <a:off x="432182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8" name="Textplatzhalter 20"/>
          <p:cNvSpPr>
            <a:spLocks noGrp="1"/>
          </p:cNvSpPr>
          <p:nvPr>
            <p:ph type="body" sz="quarter" idx="42"/>
          </p:nvPr>
        </p:nvSpPr>
        <p:spPr>
          <a:xfrm>
            <a:off x="2746350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9" name="Textplatzhalter 20"/>
          <p:cNvSpPr>
            <a:spLocks noGrp="1"/>
          </p:cNvSpPr>
          <p:nvPr>
            <p:ph type="body" sz="quarter" idx="43"/>
          </p:nvPr>
        </p:nvSpPr>
        <p:spPr>
          <a:xfrm>
            <a:off x="5060518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0" name="Textplatzhalter 20"/>
          <p:cNvSpPr>
            <a:spLocks noGrp="1"/>
          </p:cNvSpPr>
          <p:nvPr>
            <p:ph type="body" sz="quarter" idx="44"/>
          </p:nvPr>
        </p:nvSpPr>
        <p:spPr>
          <a:xfrm>
            <a:off x="7374686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1" name="Bildplatzhalter 7"/>
          <p:cNvSpPr>
            <a:spLocks noGrp="1"/>
          </p:cNvSpPr>
          <p:nvPr>
            <p:ph type="pic" sz="quarter" idx="45"/>
          </p:nvPr>
        </p:nvSpPr>
        <p:spPr>
          <a:xfrm>
            <a:off x="9688854" y="485780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2" name="Textplatzhalter 20"/>
          <p:cNvSpPr>
            <a:spLocks noGrp="1"/>
          </p:cNvSpPr>
          <p:nvPr>
            <p:ph type="body" sz="quarter" idx="46"/>
          </p:nvPr>
        </p:nvSpPr>
        <p:spPr>
          <a:xfrm>
            <a:off x="9688854" y="598514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5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9FC44-9A11-46CD-9F73-BCDA24FECC9E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6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8" name="Titelplatzhalter 5"/>
          <p:cNvSpPr>
            <a:spLocks noGrp="1"/>
          </p:cNvSpPr>
          <p:nvPr>
            <p:ph type="title"/>
          </p:nvPr>
        </p:nvSpPr>
        <p:spPr>
          <a:xfrm>
            <a:off x="432182" y="365126"/>
            <a:ext cx="10921618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6468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galerie(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407987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4"/>
          </p:nvPr>
        </p:nvSpPr>
        <p:spPr>
          <a:xfrm>
            <a:off x="3311996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15"/>
          </p:nvPr>
        </p:nvSpPr>
        <p:spPr>
          <a:xfrm>
            <a:off x="6216005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16"/>
          </p:nvPr>
        </p:nvSpPr>
        <p:spPr>
          <a:xfrm>
            <a:off x="9120013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6" name="Bildplatzhalter 7"/>
          <p:cNvSpPr>
            <a:spLocks noGrp="1"/>
          </p:cNvSpPr>
          <p:nvPr>
            <p:ph type="pic" sz="quarter" idx="17"/>
          </p:nvPr>
        </p:nvSpPr>
        <p:spPr>
          <a:xfrm>
            <a:off x="41198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7" name="Bildplatzhalter 7"/>
          <p:cNvSpPr>
            <a:spLocks noGrp="1"/>
          </p:cNvSpPr>
          <p:nvPr>
            <p:ph type="pic" sz="quarter" idx="18"/>
          </p:nvPr>
        </p:nvSpPr>
        <p:spPr>
          <a:xfrm>
            <a:off x="331599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8" name="Bildplatzhalter 7"/>
          <p:cNvSpPr>
            <a:spLocks noGrp="1"/>
          </p:cNvSpPr>
          <p:nvPr>
            <p:ph type="pic" sz="quarter" idx="19"/>
          </p:nvPr>
        </p:nvSpPr>
        <p:spPr>
          <a:xfrm>
            <a:off x="622000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9" name="Bildplatzhalter 7"/>
          <p:cNvSpPr>
            <a:spLocks noGrp="1"/>
          </p:cNvSpPr>
          <p:nvPr>
            <p:ph type="pic" sz="quarter" idx="20"/>
          </p:nvPr>
        </p:nvSpPr>
        <p:spPr>
          <a:xfrm>
            <a:off x="9124017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21"/>
          </p:nvPr>
        </p:nvSpPr>
        <p:spPr>
          <a:xfrm>
            <a:off x="407988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platzhalter 20"/>
          <p:cNvSpPr>
            <a:spLocks noGrp="1"/>
          </p:cNvSpPr>
          <p:nvPr>
            <p:ph type="body" sz="quarter" idx="22"/>
          </p:nvPr>
        </p:nvSpPr>
        <p:spPr>
          <a:xfrm>
            <a:off x="3311996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Textplatzhalter 20"/>
          <p:cNvSpPr>
            <a:spLocks noGrp="1"/>
          </p:cNvSpPr>
          <p:nvPr>
            <p:ph type="body" sz="quarter" idx="23"/>
          </p:nvPr>
        </p:nvSpPr>
        <p:spPr>
          <a:xfrm>
            <a:off x="6216005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4" name="Textplatzhalter 20"/>
          <p:cNvSpPr>
            <a:spLocks noGrp="1"/>
          </p:cNvSpPr>
          <p:nvPr>
            <p:ph type="body" sz="quarter" idx="24"/>
          </p:nvPr>
        </p:nvSpPr>
        <p:spPr>
          <a:xfrm>
            <a:off x="9120014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platzhalter 20"/>
          <p:cNvSpPr>
            <a:spLocks noGrp="1"/>
          </p:cNvSpPr>
          <p:nvPr>
            <p:ph type="body" sz="quarter" idx="25"/>
          </p:nvPr>
        </p:nvSpPr>
        <p:spPr>
          <a:xfrm>
            <a:off x="407988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6" name="Textplatzhalter 20"/>
          <p:cNvSpPr>
            <a:spLocks noGrp="1"/>
          </p:cNvSpPr>
          <p:nvPr>
            <p:ph type="body" sz="quarter" idx="26"/>
          </p:nvPr>
        </p:nvSpPr>
        <p:spPr>
          <a:xfrm>
            <a:off x="3311996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7" name="Textplatzhalter 20"/>
          <p:cNvSpPr>
            <a:spLocks noGrp="1"/>
          </p:cNvSpPr>
          <p:nvPr>
            <p:ph type="body" sz="quarter" idx="27"/>
          </p:nvPr>
        </p:nvSpPr>
        <p:spPr>
          <a:xfrm>
            <a:off x="6216005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8" name="Textplatzhalter 20"/>
          <p:cNvSpPr>
            <a:spLocks noGrp="1"/>
          </p:cNvSpPr>
          <p:nvPr>
            <p:ph type="body" sz="quarter" idx="28"/>
          </p:nvPr>
        </p:nvSpPr>
        <p:spPr>
          <a:xfrm>
            <a:off x="9120014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0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68BCF-CA8A-49CF-8A5E-CFBC18DDDE20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1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2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3" name="Titelplatzhalter 5"/>
          <p:cNvSpPr>
            <a:spLocks noGrp="1"/>
          </p:cNvSpPr>
          <p:nvPr>
            <p:ph type="title"/>
          </p:nvPr>
        </p:nvSpPr>
        <p:spPr>
          <a:xfrm>
            <a:off x="407987" y="365126"/>
            <a:ext cx="10945813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4440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galerie(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432182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4"/>
          </p:nvPr>
        </p:nvSpPr>
        <p:spPr>
          <a:xfrm>
            <a:off x="2746350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15"/>
          </p:nvPr>
        </p:nvSpPr>
        <p:spPr>
          <a:xfrm>
            <a:off x="5060518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16"/>
          </p:nvPr>
        </p:nvSpPr>
        <p:spPr>
          <a:xfrm>
            <a:off x="7374686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21"/>
          </p:nvPr>
        </p:nvSpPr>
        <p:spPr>
          <a:xfrm>
            <a:off x="432182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platzhalter 20"/>
          <p:cNvSpPr>
            <a:spLocks noGrp="1"/>
          </p:cNvSpPr>
          <p:nvPr>
            <p:ph type="body" sz="quarter" idx="22"/>
          </p:nvPr>
        </p:nvSpPr>
        <p:spPr>
          <a:xfrm>
            <a:off x="2746350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Textplatzhalter 20"/>
          <p:cNvSpPr>
            <a:spLocks noGrp="1"/>
          </p:cNvSpPr>
          <p:nvPr>
            <p:ph type="body" sz="quarter" idx="23"/>
          </p:nvPr>
        </p:nvSpPr>
        <p:spPr>
          <a:xfrm>
            <a:off x="5060518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4" name="Textplatzhalter 20"/>
          <p:cNvSpPr>
            <a:spLocks noGrp="1"/>
          </p:cNvSpPr>
          <p:nvPr>
            <p:ph type="body" sz="quarter" idx="24"/>
          </p:nvPr>
        </p:nvSpPr>
        <p:spPr>
          <a:xfrm>
            <a:off x="7374686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0" name="Bildplatzhalter 7"/>
          <p:cNvSpPr>
            <a:spLocks noGrp="1"/>
          </p:cNvSpPr>
          <p:nvPr>
            <p:ph type="pic" sz="quarter" idx="25"/>
          </p:nvPr>
        </p:nvSpPr>
        <p:spPr>
          <a:xfrm>
            <a:off x="9688854" y="134143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1" name="Textplatzhalter 20"/>
          <p:cNvSpPr>
            <a:spLocks noGrp="1"/>
          </p:cNvSpPr>
          <p:nvPr>
            <p:ph type="body" sz="quarter" idx="26"/>
          </p:nvPr>
        </p:nvSpPr>
        <p:spPr>
          <a:xfrm>
            <a:off x="9688854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3" name="Bildplatzhalter 7"/>
          <p:cNvSpPr>
            <a:spLocks noGrp="1"/>
          </p:cNvSpPr>
          <p:nvPr>
            <p:ph type="pic" sz="quarter" idx="27"/>
          </p:nvPr>
        </p:nvSpPr>
        <p:spPr>
          <a:xfrm>
            <a:off x="432182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4" name="Bildplatzhalter 7"/>
          <p:cNvSpPr>
            <a:spLocks noGrp="1"/>
          </p:cNvSpPr>
          <p:nvPr>
            <p:ph type="pic" sz="quarter" idx="28"/>
          </p:nvPr>
        </p:nvSpPr>
        <p:spPr>
          <a:xfrm>
            <a:off x="2746350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5" name="Bildplatzhalter 7"/>
          <p:cNvSpPr>
            <a:spLocks noGrp="1"/>
          </p:cNvSpPr>
          <p:nvPr>
            <p:ph type="pic" sz="quarter" idx="29"/>
          </p:nvPr>
        </p:nvSpPr>
        <p:spPr>
          <a:xfrm>
            <a:off x="5060518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6" name="Bildplatzhalter 7"/>
          <p:cNvSpPr>
            <a:spLocks noGrp="1"/>
          </p:cNvSpPr>
          <p:nvPr>
            <p:ph type="pic" sz="quarter" idx="30"/>
          </p:nvPr>
        </p:nvSpPr>
        <p:spPr>
          <a:xfrm>
            <a:off x="7374686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7" name="Textplatzhalter 20"/>
          <p:cNvSpPr>
            <a:spLocks noGrp="1"/>
          </p:cNvSpPr>
          <p:nvPr>
            <p:ph type="body" sz="quarter" idx="31"/>
          </p:nvPr>
        </p:nvSpPr>
        <p:spPr>
          <a:xfrm>
            <a:off x="432182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8" name="Textplatzhalter 20"/>
          <p:cNvSpPr>
            <a:spLocks noGrp="1"/>
          </p:cNvSpPr>
          <p:nvPr>
            <p:ph type="body" sz="quarter" idx="32"/>
          </p:nvPr>
        </p:nvSpPr>
        <p:spPr>
          <a:xfrm>
            <a:off x="2746350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9" name="Textplatzhalter 20"/>
          <p:cNvSpPr>
            <a:spLocks noGrp="1"/>
          </p:cNvSpPr>
          <p:nvPr>
            <p:ph type="body" sz="quarter" idx="33"/>
          </p:nvPr>
        </p:nvSpPr>
        <p:spPr>
          <a:xfrm>
            <a:off x="5060518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0" name="Textplatzhalter 20"/>
          <p:cNvSpPr>
            <a:spLocks noGrp="1"/>
          </p:cNvSpPr>
          <p:nvPr>
            <p:ph type="body" sz="quarter" idx="34"/>
          </p:nvPr>
        </p:nvSpPr>
        <p:spPr>
          <a:xfrm>
            <a:off x="7374686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1" name="Bildplatzhalter 7"/>
          <p:cNvSpPr>
            <a:spLocks noGrp="1"/>
          </p:cNvSpPr>
          <p:nvPr>
            <p:ph type="pic" sz="quarter" idx="35"/>
          </p:nvPr>
        </p:nvSpPr>
        <p:spPr>
          <a:xfrm>
            <a:off x="9688854" y="311773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2" name="Textplatzhalter 20"/>
          <p:cNvSpPr>
            <a:spLocks noGrp="1"/>
          </p:cNvSpPr>
          <p:nvPr>
            <p:ph type="body" sz="quarter" idx="36"/>
          </p:nvPr>
        </p:nvSpPr>
        <p:spPr>
          <a:xfrm>
            <a:off x="9688854" y="431911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3" name="Bildplatzhalter 7"/>
          <p:cNvSpPr>
            <a:spLocks noGrp="1"/>
          </p:cNvSpPr>
          <p:nvPr>
            <p:ph type="pic" sz="quarter" idx="37"/>
          </p:nvPr>
        </p:nvSpPr>
        <p:spPr>
          <a:xfrm>
            <a:off x="432182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4" name="Bildplatzhalter 7"/>
          <p:cNvSpPr>
            <a:spLocks noGrp="1"/>
          </p:cNvSpPr>
          <p:nvPr>
            <p:ph type="pic" sz="quarter" idx="38"/>
          </p:nvPr>
        </p:nvSpPr>
        <p:spPr>
          <a:xfrm>
            <a:off x="2746350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5" name="Bildplatzhalter 7"/>
          <p:cNvSpPr>
            <a:spLocks noGrp="1"/>
          </p:cNvSpPr>
          <p:nvPr>
            <p:ph type="pic" sz="quarter" idx="39"/>
          </p:nvPr>
        </p:nvSpPr>
        <p:spPr>
          <a:xfrm>
            <a:off x="5060518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6" name="Bildplatzhalter 7"/>
          <p:cNvSpPr>
            <a:spLocks noGrp="1"/>
          </p:cNvSpPr>
          <p:nvPr>
            <p:ph type="pic" sz="quarter" idx="40"/>
          </p:nvPr>
        </p:nvSpPr>
        <p:spPr>
          <a:xfrm>
            <a:off x="7374686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7" name="Textplatzhalter 20"/>
          <p:cNvSpPr>
            <a:spLocks noGrp="1"/>
          </p:cNvSpPr>
          <p:nvPr>
            <p:ph type="body" sz="quarter" idx="41"/>
          </p:nvPr>
        </p:nvSpPr>
        <p:spPr>
          <a:xfrm>
            <a:off x="432182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8" name="Textplatzhalter 20"/>
          <p:cNvSpPr>
            <a:spLocks noGrp="1"/>
          </p:cNvSpPr>
          <p:nvPr>
            <p:ph type="body" sz="quarter" idx="42"/>
          </p:nvPr>
        </p:nvSpPr>
        <p:spPr>
          <a:xfrm>
            <a:off x="2746350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9" name="Textplatzhalter 20"/>
          <p:cNvSpPr>
            <a:spLocks noGrp="1"/>
          </p:cNvSpPr>
          <p:nvPr>
            <p:ph type="body" sz="quarter" idx="43"/>
          </p:nvPr>
        </p:nvSpPr>
        <p:spPr>
          <a:xfrm>
            <a:off x="5060518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0" name="Textplatzhalter 20"/>
          <p:cNvSpPr>
            <a:spLocks noGrp="1"/>
          </p:cNvSpPr>
          <p:nvPr>
            <p:ph type="body" sz="quarter" idx="44"/>
          </p:nvPr>
        </p:nvSpPr>
        <p:spPr>
          <a:xfrm>
            <a:off x="7374686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1" name="Bildplatzhalter 7"/>
          <p:cNvSpPr>
            <a:spLocks noGrp="1"/>
          </p:cNvSpPr>
          <p:nvPr>
            <p:ph type="pic" sz="quarter" idx="45"/>
          </p:nvPr>
        </p:nvSpPr>
        <p:spPr>
          <a:xfrm>
            <a:off x="9688854" y="485780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2" name="Textplatzhalter 20"/>
          <p:cNvSpPr>
            <a:spLocks noGrp="1"/>
          </p:cNvSpPr>
          <p:nvPr>
            <p:ph type="body" sz="quarter" idx="46"/>
          </p:nvPr>
        </p:nvSpPr>
        <p:spPr>
          <a:xfrm>
            <a:off x="9688854" y="598514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5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9FC44-9A11-46CD-9F73-BCDA24FECC9E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6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8" name="Titelplatzhalter 5"/>
          <p:cNvSpPr>
            <a:spLocks noGrp="1"/>
          </p:cNvSpPr>
          <p:nvPr>
            <p:ph type="title"/>
          </p:nvPr>
        </p:nvSpPr>
        <p:spPr>
          <a:xfrm>
            <a:off x="432182" y="365126"/>
            <a:ext cx="10921618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821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worldmap_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landkarteneu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026" y="1700808"/>
            <a:ext cx="9097948" cy="467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076CCF3-0D89-4FC7-94F7-7686D676B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11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E1ACB-4E59-4C6D-89AB-84C155E0216A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3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4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35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worldmap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landkarteneu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"/>
          <a:stretch/>
        </p:blipFill>
        <p:spPr bwMode="auto">
          <a:xfrm>
            <a:off x="1547026" y="1700808"/>
            <a:ext cx="9085115" cy="467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713A6690-B995-47A6-925C-4E95724FE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F8698-4153-4DF9-90F7-EB535B257280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543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orldmap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karte_blau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34" y="1348867"/>
            <a:ext cx="9969532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ACC61CA-3656-4FAA-8DDE-8177F621D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C61E7-BF45-4E70-AB63-DFB36A7FDAD6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782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Film (Querform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enplatzhalter 6"/>
          <p:cNvSpPr>
            <a:spLocks noGrp="1"/>
          </p:cNvSpPr>
          <p:nvPr>
            <p:ph type="media" sz="quarter" idx="13"/>
          </p:nvPr>
        </p:nvSpPr>
        <p:spPr>
          <a:xfrm>
            <a:off x="838201" y="1339200"/>
            <a:ext cx="10515600" cy="50228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Mediaclip durch Klicken auf Symbol hinzufügen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0B5A3-F7D3-44EF-A173-883671B3185D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1279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trenner weiß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91033"/>
            <a:ext cx="10515600" cy="892372"/>
          </a:xfrm>
        </p:spPr>
        <p:txBody>
          <a:bodyPr>
            <a:noAutofit/>
          </a:bodyPr>
          <a:lstStyle>
            <a:lvl1pPr>
              <a:defRPr sz="4400" b="1" cap="none" spc="0">
                <a:ln w="0"/>
                <a:solidFill>
                  <a:schemeClr val="accent1"/>
                </a:solidFill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4"/>
          </p:nvPr>
        </p:nvSpPr>
        <p:spPr>
          <a:xfrm>
            <a:off x="838200" y="4697507"/>
            <a:ext cx="10515600" cy="448234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76120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Himmel enthält.&#10;&#10;Mit hoher Zuverlässigkeit generierte Beschreibung">
            <a:extLst>
              <a:ext uri="{FF2B5EF4-FFF2-40B4-BE49-F238E27FC236}">
                <a16:creationId xmlns:a16="http://schemas.microsoft.com/office/drawing/2014/main" id="{D8B3F4B1-22FC-47ED-AE24-BF0AC20A67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637" y="1345994"/>
            <a:ext cx="12200638" cy="4872268"/>
          </a:xfrm>
          <a:custGeom>
            <a:avLst/>
            <a:gdLst>
              <a:gd name="connsiteX0" fmla="*/ 0 w 12200638"/>
              <a:gd name="connsiteY0" fmla="*/ 4296165 h 4872268"/>
              <a:gd name="connsiteX1" fmla="*/ 5244 w 12200638"/>
              <a:gd name="connsiteY1" fmla="*/ 4872268 h 4872268"/>
              <a:gd name="connsiteX2" fmla="*/ 0 w 12200638"/>
              <a:gd name="connsiteY2" fmla="*/ 4872268 h 4872268"/>
              <a:gd name="connsiteX3" fmla="*/ 0 w 12200638"/>
              <a:gd name="connsiteY3" fmla="*/ 0 h 4872268"/>
              <a:gd name="connsiteX4" fmla="*/ 9472897 w 12200638"/>
              <a:gd name="connsiteY4" fmla="*/ 0 h 4872268"/>
              <a:gd name="connsiteX5" fmla="*/ 10382053 w 12200638"/>
              <a:gd name="connsiteY5" fmla="*/ 576126 h 4872268"/>
              <a:gd name="connsiteX6" fmla="*/ 12200638 w 12200638"/>
              <a:gd name="connsiteY6" fmla="*/ 576126 h 4872268"/>
              <a:gd name="connsiteX7" fmla="*/ 12200638 w 12200638"/>
              <a:gd name="connsiteY7" fmla="*/ 4872268 h 4872268"/>
              <a:gd name="connsiteX8" fmla="*/ 2735691 w 12200638"/>
              <a:gd name="connsiteY8" fmla="*/ 4872268 h 4872268"/>
              <a:gd name="connsiteX9" fmla="*/ 1826539 w 12200638"/>
              <a:gd name="connsiteY9" fmla="*/ 4296145 h 4872268"/>
              <a:gd name="connsiteX10" fmla="*/ 0 w 12200638"/>
              <a:gd name="connsiteY10" fmla="*/ 4296145 h 4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00638" h="4872268">
                <a:moveTo>
                  <a:pt x="0" y="4296165"/>
                </a:moveTo>
                <a:lnTo>
                  <a:pt x="5244" y="4872268"/>
                </a:lnTo>
                <a:lnTo>
                  <a:pt x="0" y="4872268"/>
                </a:lnTo>
                <a:close/>
                <a:moveTo>
                  <a:pt x="0" y="0"/>
                </a:moveTo>
                <a:lnTo>
                  <a:pt x="9472897" y="0"/>
                </a:lnTo>
                <a:lnTo>
                  <a:pt x="10382053" y="576126"/>
                </a:lnTo>
                <a:lnTo>
                  <a:pt x="12200638" y="576126"/>
                </a:lnTo>
                <a:lnTo>
                  <a:pt x="12200638" y="4872268"/>
                </a:lnTo>
                <a:lnTo>
                  <a:pt x="2735691" y="4872268"/>
                </a:lnTo>
                <a:lnTo>
                  <a:pt x="1826539" y="4296145"/>
                </a:lnTo>
                <a:lnTo>
                  <a:pt x="0" y="4296145"/>
                </a:lnTo>
                <a:close/>
              </a:path>
            </a:pathLst>
          </a:cu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790512"/>
            <a:ext cx="8610600" cy="1535393"/>
          </a:xfrm>
        </p:spPr>
        <p:txBody>
          <a:bodyPr anchor="t">
            <a:normAutofit/>
          </a:bodyPr>
          <a:lstStyle>
            <a:lvl1pPr>
              <a:defRPr sz="3600" b="1" cap="none" spc="0">
                <a:ln w="0"/>
                <a:solidFill>
                  <a:schemeClr val="bg1"/>
                </a:solidFill>
                <a:effectLst/>
              </a:defRPr>
            </a:lvl1pPr>
          </a:lstStyle>
          <a:p>
            <a:endParaRPr lang="de-DE" dirty="0"/>
          </a:p>
        </p:txBody>
      </p:sp>
      <p:pic>
        <p:nvPicPr>
          <p:cNvPr id="7" name="Picture 19" descr="vamed_logo">
            <a:extLst>
              <a:ext uri="{FF2B5EF4-FFF2-40B4-BE49-F238E27FC236}">
                <a16:creationId xmlns:a16="http://schemas.microsoft.com/office/drawing/2014/main" id="{A75D24F6-9A96-44B1-A9FF-F0D1B0C84E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43" y="244311"/>
            <a:ext cx="1630116" cy="1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4004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worldmap_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landkarteneu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026" y="1700808"/>
            <a:ext cx="9097948" cy="467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076CCF3-0D89-4FC7-94F7-7686D676B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11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E1ACB-4E59-4C6D-89AB-84C155E0216A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3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4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36247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worldmap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landkarteneu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"/>
          <a:stretch/>
        </p:blipFill>
        <p:spPr bwMode="auto">
          <a:xfrm>
            <a:off x="1547026" y="1700808"/>
            <a:ext cx="9085115" cy="467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713A6690-B995-47A6-925C-4E95724FE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F8698-4153-4DF9-90F7-EB535B257280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5952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orldmap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karte_blau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34" y="1348867"/>
            <a:ext cx="9969532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ACC61CA-3656-4FAA-8DDE-8177F621D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C61E7-BF45-4E70-AB63-DFB36A7FDAD6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112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Film (Querform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enplatzhalter 6"/>
          <p:cNvSpPr>
            <a:spLocks noGrp="1"/>
          </p:cNvSpPr>
          <p:nvPr>
            <p:ph type="media" sz="quarter" idx="13"/>
          </p:nvPr>
        </p:nvSpPr>
        <p:spPr>
          <a:xfrm>
            <a:off x="838201" y="1339200"/>
            <a:ext cx="10515600" cy="50228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Mediaclip durch Klicken auf Symbol hinzufügen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0B5A3-F7D3-44EF-A173-883671B3185D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76823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trenner weiß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91033"/>
            <a:ext cx="10515600" cy="892372"/>
          </a:xfrm>
        </p:spPr>
        <p:txBody>
          <a:bodyPr>
            <a:noAutofit/>
          </a:bodyPr>
          <a:lstStyle>
            <a:lvl1pPr>
              <a:defRPr sz="4400" b="1" cap="none" spc="0">
                <a:ln w="0"/>
                <a:solidFill>
                  <a:schemeClr val="accent1"/>
                </a:solidFill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4"/>
          </p:nvPr>
        </p:nvSpPr>
        <p:spPr>
          <a:xfrm>
            <a:off x="838200" y="4697507"/>
            <a:ext cx="10515600" cy="448234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19553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Himmel enthält.&#10;&#10;Mit hoher Zuverlässigkeit generierte Beschreibung">
            <a:extLst>
              <a:ext uri="{FF2B5EF4-FFF2-40B4-BE49-F238E27FC236}">
                <a16:creationId xmlns:a16="http://schemas.microsoft.com/office/drawing/2014/main" id="{D8B3F4B1-22FC-47ED-AE24-BF0AC20A67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637" y="1345994"/>
            <a:ext cx="12200638" cy="4872268"/>
          </a:xfrm>
          <a:custGeom>
            <a:avLst/>
            <a:gdLst>
              <a:gd name="connsiteX0" fmla="*/ 0 w 12200638"/>
              <a:gd name="connsiteY0" fmla="*/ 4296165 h 4872268"/>
              <a:gd name="connsiteX1" fmla="*/ 5244 w 12200638"/>
              <a:gd name="connsiteY1" fmla="*/ 4872268 h 4872268"/>
              <a:gd name="connsiteX2" fmla="*/ 0 w 12200638"/>
              <a:gd name="connsiteY2" fmla="*/ 4872268 h 4872268"/>
              <a:gd name="connsiteX3" fmla="*/ 0 w 12200638"/>
              <a:gd name="connsiteY3" fmla="*/ 0 h 4872268"/>
              <a:gd name="connsiteX4" fmla="*/ 9472897 w 12200638"/>
              <a:gd name="connsiteY4" fmla="*/ 0 h 4872268"/>
              <a:gd name="connsiteX5" fmla="*/ 10382053 w 12200638"/>
              <a:gd name="connsiteY5" fmla="*/ 576126 h 4872268"/>
              <a:gd name="connsiteX6" fmla="*/ 12200638 w 12200638"/>
              <a:gd name="connsiteY6" fmla="*/ 576126 h 4872268"/>
              <a:gd name="connsiteX7" fmla="*/ 12200638 w 12200638"/>
              <a:gd name="connsiteY7" fmla="*/ 4872268 h 4872268"/>
              <a:gd name="connsiteX8" fmla="*/ 2735691 w 12200638"/>
              <a:gd name="connsiteY8" fmla="*/ 4872268 h 4872268"/>
              <a:gd name="connsiteX9" fmla="*/ 1826539 w 12200638"/>
              <a:gd name="connsiteY9" fmla="*/ 4296145 h 4872268"/>
              <a:gd name="connsiteX10" fmla="*/ 0 w 12200638"/>
              <a:gd name="connsiteY10" fmla="*/ 4296145 h 4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00638" h="4872268">
                <a:moveTo>
                  <a:pt x="0" y="4296165"/>
                </a:moveTo>
                <a:lnTo>
                  <a:pt x="5244" y="4872268"/>
                </a:lnTo>
                <a:lnTo>
                  <a:pt x="0" y="4872268"/>
                </a:lnTo>
                <a:close/>
                <a:moveTo>
                  <a:pt x="0" y="0"/>
                </a:moveTo>
                <a:lnTo>
                  <a:pt x="9472897" y="0"/>
                </a:lnTo>
                <a:lnTo>
                  <a:pt x="10382053" y="576126"/>
                </a:lnTo>
                <a:lnTo>
                  <a:pt x="12200638" y="576126"/>
                </a:lnTo>
                <a:lnTo>
                  <a:pt x="12200638" y="4872268"/>
                </a:lnTo>
                <a:lnTo>
                  <a:pt x="2735691" y="4872268"/>
                </a:lnTo>
                <a:lnTo>
                  <a:pt x="1826539" y="4296145"/>
                </a:lnTo>
                <a:lnTo>
                  <a:pt x="0" y="4296145"/>
                </a:lnTo>
                <a:close/>
              </a:path>
            </a:pathLst>
          </a:cu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790512"/>
            <a:ext cx="8610600" cy="1535393"/>
          </a:xfrm>
        </p:spPr>
        <p:txBody>
          <a:bodyPr anchor="t">
            <a:normAutofit/>
          </a:bodyPr>
          <a:lstStyle>
            <a:lvl1pPr>
              <a:defRPr sz="3600" b="1" cap="none" spc="0">
                <a:ln w="0"/>
                <a:solidFill>
                  <a:schemeClr val="bg1"/>
                </a:solidFill>
                <a:effectLst/>
              </a:defRPr>
            </a:lvl1pPr>
          </a:lstStyle>
          <a:p>
            <a:endParaRPr lang="de-DE" dirty="0"/>
          </a:p>
        </p:txBody>
      </p:sp>
      <p:pic>
        <p:nvPicPr>
          <p:cNvPr id="7" name="Picture 19" descr="vamed_logo">
            <a:extLst>
              <a:ext uri="{FF2B5EF4-FFF2-40B4-BE49-F238E27FC236}">
                <a16:creationId xmlns:a16="http://schemas.microsoft.com/office/drawing/2014/main" id="{A75D24F6-9A96-44B1-A9FF-F0D1B0C84E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43" y="244311"/>
            <a:ext cx="1630116" cy="1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19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318462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VITREA Grafik einfügen – Ordner „VITREA Power Point Master &gt; HG_PPT_4000x2250px“</a:t>
            </a:r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8" y="659121"/>
            <a:ext cx="7956550" cy="1246495"/>
          </a:xfrm>
        </p:spPr>
        <p:txBody>
          <a:bodyPr vert="horz" anchor="t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8" y="1905616"/>
            <a:ext cx="7956550" cy="567679"/>
          </a:xfrm>
        </p:spPr>
        <p:txBody>
          <a:bodyPr tIns="324000"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23" name="Tabellenplatzhalter 22">
            <a:extLst>
              <a:ext uri="{FF2B5EF4-FFF2-40B4-BE49-F238E27FC236}">
                <a16:creationId xmlns:a16="http://schemas.microsoft.com/office/drawing/2014/main" id="{5B9BA948-0587-453A-EFA6-A0A216D7AC77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807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7265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Textplatzhalter 6"/>
          <p:cNvSpPr>
            <a:spLocks noGrp="1"/>
          </p:cNvSpPr>
          <p:nvPr>
            <p:ph idx="1"/>
          </p:nvPr>
        </p:nvSpPr>
        <p:spPr>
          <a:xfrm>
            <a:off x="838200" y="1353670"/>
            <a:ext cx="10515600" cy="4993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D2546-E445-48D2-A3B0-D136DC794782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88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056498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VITREA Grafik einfügen – Ordner „VITREA Power Point Master &gt; HG_PPT_4000x2250px“</a:t>
            </a:r>
            <a:endParaRPr lang="en-US"/>
          </a:p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0038" y="659121"/>
            <a:ext cx="7956550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0038" y="1905616"/>
            <a:ext cx="7956550" cy="567679"/>
          </a:xfrm>
        </p:spPr>
        <p:txBody>
          <a:bodyPr tIns="324000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6" name="Tabellenplatzhalter 22">
            <a:extLst>
              <a:ext uri="{FF2B5EF4-FFF2-40B4-BE49-F238E27FC236}">
                <a16:creationId xmlns:a16="http://schemas.microsoft.com/office/drawing/2014/main" id="{6CE4BCC0-0333-03ED-8BEC-457D4C209711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3661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7265">
          <p15:clr>
            <a:srgbClr val="FBAE40"/>
          </p15:clr>
        </p15:guide>
        <p15:guide id="4" pos="520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2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9465887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VITREA Grafik einfügen – Ordner „VITREA Power Point Master &gt; HG_PPT_4000x2250px“</a:t>
            </a:r>
            <a:endParaRPr lang="en-US"/>
          </a:p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125" y="1987468"/>
            <a:ext cx="4968875" cy="1246495"/>
          </a:xfrm>
        </p:spPr>
        <p:txBody>
          <a:bodyPr vert="horz" anchor="b"/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125" y="3233963"/>
            <a:ext cx="4968875" cy="367746"/>
          </a:xfrm>
        </p:spPr>
        <p:txBody>
          <a:bodyPr tIns="126000"/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23" name="Tabellenplatzhalter 22">
            <a:extLst>
              <a:ext uri="{FF2B5EF4-FFF2-40B4-BE49-F238E27FC236}">
                <a16:creationId xmlns:a16="http://schemas.microsoft.com/office/drawing/2014/main" id="{5B9BA948-0587-453A-EFA6-A0A216D7AC77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1127125" y="570655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3178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2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2348213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0" tIns="0" rIns="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VITREA Grafik einfügen – Ordner „VITREA Power Point Master &gt; HG_PPT_4000x2250px“</a:t>
            </a:r>
            <a:endParaRPr lang="en-US"/>
          </a:p>
          <a:p>
            <a:pPr lvl="0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125" y="1987468"/>
            <a:ext cx="4968875" cy="1246495"/>
          </a:xfrm>
        </p:spPr>
        <p:txBody>
          <a:bodyPr vert="horz" anchor="b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125" y="3233963"/>
            <a:ext cx="4968875" cy="367746"/>
          </a:xfrm>
        </p:spPr>
        <p:txBody>
          <a:bodyPr tIns="126000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1127125" y="570655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217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">
          <p15:clr>
            <a:srgbClr val="FBAE40"/>
          </p15:clr>
        </p15:guide>
        <p15:guide id="3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832022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8401050" cy="418465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VITREA Grafik einfügen – Ordner „VITREA Power Point Master &gt; HG_PPT_4000x2250px“</a:t>
            </a:r>
            <a:endParaRPr lang="en-US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8401050" y="5897068"/>
            <a:ext cx="3419475" cy="685793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378368"/>
            <a:ext cx="6805612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4937919"/>
            <a:ext cx="6805612" cy="440449"/>
          </a:xfrm>
        </p:spPr>
        <p:txBody>
          <a:bodyPr tIns="0" bIns="198000" anchor="b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8F975D9-6137-DE21-38F4-D5211206CAD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401050" y="0"/>
            <a:ext cx="3790950" cy="418465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>
                <a:solidFill>
                  <a:schemeClr val="bg1"/>
                </a:solidFill>
              </a:defRPr>
            </a:lvl1pPr>
          </a:lstStyle>
          <a:p>
            <a:r>
              <a:rPr lang="de-DE"/>
              <a:t>Bild von Personen einfügen die zum Thema passen – bitte auf </a:t>
            </a:r>
            <a:r>
              <a:rPr lang="de-DE" err="1"/>
              <a:t>Bildcredits</a:t>
            </a:r>
            <a:r>
              <a:rPr lang="de-DE"/>
              <a:t> achten</a:t>
            </a:r>
          </a:p>
        </p:txBody>
      </p:sp>
    </p:spTree>
    <p:extLst>
      <p:ext uri="{BB962C8B-B14F-4D97-AF65-F5344CB8AC3E}">
        <p14:creationId xmlns:p14="http://schemas.microsoft.com/office/powerpoint/2010/main" val="1946344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47">
          <p15:clr>
            <a:srgbClr val="FBAE40"/>
          </p15:clr>
        </p15:guide>
        <p15:guide id="3" pos="5292">
          <p15:clr>
            <a:srgbClr val="FBAE40"/>
          </p15:clr>
        </p15:guide>
        <p15:guide id="4" pos="7446">
          <p15:clr>
            <a:srgbClr val="FBAE40"/>
          </p15:clr>
        </p15:guide>
        <p15:guide id="5" orient="horz" pos="4080">
          <p15:clr>
            <a:srgbClr val="FBAE40"/>
          </p15:clr>
        </p15:guide>
        <p15:guide id="6" pos="4634">
          <p15:clr>
            <a:srgbClr val="FBAE40"/>
          </p15:clr>
        </p15:guide>
        <p15:guide id="7" orient="horz" pos="2636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hink-cell data - do not delete" hidden="1">
            <a:extLst>
              <a:ext uri="{FF2B5EF4-FFF2-40B4-BE49-F238E27FC236}">
                <a16:creationId xmlns:a16="http://schemas.microsoft.com/office/drawing/2014/main" id="{6FA6C4E4-23DA-E119-2653-96BC66353FEB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832022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1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FA6C4E4-23DA-E119-2653-96BC66353F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Bildplatzhalter 28">
            <a:extLst>
              <a:ext uri="{FF2B5EF4-FFF2-40B4-BE49-F238E27FC236}">
                <a16:creationId xmlns:a16="http://schemas.microsoft.com/office/drawing/2014/main" id="{139B8F56-CAE2-2C60-2481-592660D764D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18465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VITREA Grafik einfügen – Ordner „VITREA Power Point Master &gt; HG_PPT_4000x2250px“</a:t>
            </a:r>
            <a:endParaRPr lang="en-US"/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3841467-F5A2-1B7C-A08A-E13C489ADADA}"/>
              </a:ext>
            </a:extLst>
          </p:cNvPr>
          <p:cNvSpPr>
            <a:spLocks noGrp="1" noChangeAspect="1"/>
          </p:cNvSpPr>
          <p:nvPr>
            <p:ph type="tbl" sz="quarter" idx="15"/>
          </p:nvPr>
        </p:nvSpPr>
        <p:spPr>
          <a:xfrm>
            <a:off x="8401050" y="5897068"/>
            <a:ext cx="3419475" cy="685793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5B12832-2148-B918-D9F7-BCEC406BDC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378368"/>
            <a:ext cx="6805612" cy="1246495"/>
          </a:xfrm>
        </p:spPr>
        <p:txBody>
          <a:bodyPr vert="horz" anchor="t"/>
          <a:lstStyle>
            <a:lvl1pPr algn="l">
              <a:defRPr sz="45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2B2B4F6-33A1-3B12-BCD7-4D241DD174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4937919"/>
            <a:ext cx="6805612" cy="440449"/>
          </a:xfrm>
        </p:spPr>
        <p:txBody>
          <a:bodyPr tIns="0" bIns="198000" anchor="b"/>
          <a:lstStyle>
            <a:lvl1pPr marL="0" indent="0" algn="l">
              <a:buNone/>
              <a:defRPr sz="18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73120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47">
          <p15:clr>
            <a:srgbClr val="FBAE40"/>
          </p15:clr>
        </p15:guide>
        <p15:guide id="3" pos="5292">
          <p15:clr>
            <a:srgbClr val="FBAE40"/>
          </p15:clr>
        </p15:guide>
        <p15:guide id="4" pos="7446">
          <p15:clr>
            <a:srgbClr val="FBAE40"/>
          </p15:clr>
        </p15:guide>
        <p15:guide id="5" orient="horz" pos="4080">
          <p15:clr>
            <a:srgbClr val="FBAE40"/>
          </p15:clr>
        </p15:guide>
        <p15:guide id="6" pos="4634">
          <p15:clr>
            <a:srgbClr val="FBAE40"/>
          </p15:clr>
        </p15:guide>
        <p15:guide id="7" orient="horz" pos="2636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0131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3667655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/>
              <a:t>Headline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95888" y="2108994"/>
            <a:ext cx="6553200" cy="929422"/>
          </a:xfrm>
        </p:spPr>
        <p:txBody>
          <a:bodyPr/>
          <a:lstStyle>
            <a:lvl1pPr marL="198000" indent="-198000">
              <a:spcBef>
                <a:spcPts val="0"/>
              </a:spcBef>
              <a:buClr>
                <a:schemeClr val="tx2"/>
              </a:buClr>
              <a:buFont typeface="Aptos" panose="020B0004020202020204" pitchFamily="34" charset="0"/>
              <a:buChar char="→"/>
              <a:defRPr b="1"/>
            </a:lvl1pPr>
            <a:lvl2pPr marL="396000" indent="-198000">
              <a:buClrTx/>
              <a:buFont typeface="Aptos" panose="020B0004020202020204" pitchFamily="34" charset="0"/>
              <a:buChar char="→"/>
              <a:defRPr/>
            </a:lvl2pPr>
            <a:lvl3pPr marL="0" indent="0">
              <a:spcBef>
                <a:spcPts val="1500"/>
              </a:spcBef>
              <a:buNone/>
              <a:defRPr sz="1600">
                <a:solidFill>
                  <a:schemeClr val="tx2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752944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346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273">
          <p15:clr>
            <a:srgbClr val="FBAE40"/>
          </p15:clr>
        </p15:guide>
        <p15:guide id="10" pos="3046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ltrenner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548521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VITREA Grafik einfügen – Ordner „VITREA Power Point Master &gt; HG_PPT_4000x2250px“</a:t>
            </a:r>
            <a:r>
              <a:rPr lang="en-US"/>
              <a:t>; </a:t>
            </a:r>
            <a:r>
              <a:rPr lang="de-DE"/>
              <a:t>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40577" y="1471278"/>
            <a:ext cx="4392612" cy="2608650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1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/>
              <a:t>Headline </a:t>
            </a:r>
            <a:br>
              <a:rPr lang="de-DE"/>
            </a:br>
            <a:r>
              <a:rPr lang="de-DE"/>
              <a:t>gerne auch dreizeilig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D22FC582-4692-2D72-ADF6-DFC0C61DB3E0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7140575" y="5417396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24291EB-2FE3-BB1A-E3E4-9EA94570278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63638" y="1059608"/>
            <a:ext cx="5545137" cy="4745880"/>
          </a:xfrm>
          <a:prstGeom prst="roundRect">
            <a:avLst>
              <a:gd name="adj" fmla="val 4172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/>
              <a:t>Bild von Personen einfügen die zum Thema passen – bitte auf </a:t>
            </a:r>
            <a:r>
              <a:rPr lang="de-DE" err="1"/>
              <a:t>Bildcredits</a:t>
            </a:r>
            <a:r>
              <a:rPr lang="de-DE"/>
              <a:t> achten</a:t>
            </a:r>
          </a:p>
        </p:txBody>
      </p:sp>
    </p:spTree>
    <p:extLst>
      <p:ext uri="{BB962C8B-B14F-4D97-AF65-F5344CB8AC3E}">
        <p14:creationId xmlns:p14="http://schemas.microsoft.com/office/powerpoint/2010/main" val="125713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4226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657">
          <p15:clr>
            <a:srgbClr val="FBAE40"/>
          </p15:clr>
        </p15:guide>
        <p15:guide id="9" pos="44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ltrenner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927191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 dirty="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VITREA Grafik einfügen – Ordner „VITREA Power Point Master &gt; HG_PPT_4000x2250px“</a:t>
            </a:r>
            <a:r>
              <a:rPr lang="en-US"/>
              <a:t>; </a:t>
            </a:r>
            <a:r>
              <a:rPr lang="de-DE"/>
              <a:t>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40875" y="1471278"/>
            <a:ext cx="4392314" cy="2511008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1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/>
              <a:t>Headline </a:t>
            </a:r>
            <a:br>
              <a:rPr lang="de-DE"/>
            </a:br>
            <a:r>
              <a:rPr lang="de-DE"/>
              <a:t>gerne auch dreizeilig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6" name="Bildplatzhalter 28">
            <a:extLst>
              <a:ext uri="{FF2B5EF4-FFF2-40B4-BE49-F238E27FC236}">
                <a16:creationId xmlns:a16="http://schemas.microsoft.com/office/drawing/2014/main" id="{524291EB-2FE3-BB1A-E3E4-9EA94570278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63638" y="1059608"/>
            <a:ext cx="5545137" cy="4745880"/>
          </a:xfrm>
          <a:prstGeom prst="roundRect">
            <a:avLst>
              <a:gd name="adj" fmla="val 4172"/>
            </a:avLst>
          </a:prstGeom>
          <a:solidFill>
            <a:schemeClr val="accent6"/>
          </a:solid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/>
              <a:t>Bild von Personen einfügen die zum Thema passen – bitte auf </a:t>
            </a:r>
            <a:r>
              <a:rPr lang="de-DE" err="1"/>
              <a:t>Bildcredits</a:t>
            </a:r>
            <a:r>
              <a:rPr lang="de-DE"/>
              <a:t> achten</a:t>
            </a:r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19E26D37-2663-64CC-9942-CF8D8307ADAE}"/>
              </a:ext>
            </a:extLst>
          </p:cNvPr>
          <p:cNvSpPr>
            <a:spLocks noGrp="1" noChangeAspect="1"/>
          </p:cNvSpPr>
          <p:nvPr>
            <p:ph type="tbl" sz="quarter" idx="18"/>
          </p:nvPr>
        </p:nvSpPr>
        <p:spPr>
          <a:xfrm>
            <a:off x="7140574" y="5417396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3389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4226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657">
          <p15:clr>
            <a:srgbClr val="FBAE40"/>
          </p15:clr>
        </p15:guide>
        <p15:guide id="9" pos="4498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ltrenner 2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9024299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VITREA Grafik einfügen – Ordner „VITREA Power Point Master &gt; HG_PPT_4000x2250px“</a:t>
            </a:r>
            <a:endParaRPr lang="en-US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0038" y="660982"/>
            <a:ext cx="5796253" cy="2080121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26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4" name="Tabellenplatzhalter 22">
            <a:extLst>
              <a:ext uri="{FF2B5EF4-FFF2-40B4-BE49-F238E27FC236}">
                <a16:creationId xmlns:a16="http://schemas.microsoft.com/office/drawing/2014/main" id="{A9395E96-99FB-E02B-28DE-72A793AE740F}"/>
              </a:ext>
            </a:extLst>
          </p:cNvPr>
          <p:cNvSpPr>
            <a:spLocks noGrp="1" noChangeAspect="1"/>
          </p:cNvSpPr>
          <p:nvPr>
            <p:ph type="tbl" sz="quarter" idx="16"/>
          </p:nvPr>
        </p:nvSpPr>
        <p:spPr>
          <a:xfrm>
            <a:off x="9003507" y="581450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1926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3840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414">
          <p15:clr>
            <a:srgbClr val="FBAE40"/>
          </p15:clr>
        </p15:guide>
        <p15:guide id="7" orient="horz" pos="3929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ltrenner 2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829531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VITREA Grafik einfügen – Ordner „VITREA Power Point Master &gt; HG_PPT_4000x2250px“</a:t>
            </a:r>
            <a:endParaRPr lang="en-US"/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00038" y="660982"/>
            <a:ext cx="5796253" cy="2080121"/>
          </a:xfrm>
        </p:spPr>
        <p:txBody>
          <a:bodyPr tIns="0"/>
          <a:lstStyle>
            <a:lvl1pPr>
              <a:lnSpc>
                <a:spcPct val="90000"/>
              </a:lnSpc>
              <a:spcBef>
                <a:spcPts val="0"/>
              </a:spcBef>
              <a:defRPr sz="45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26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26" name="Tabellenplatzhalter 22">
            <a:extLst>
              <a:ext uri="{FF2B5EF4-FFF2-40B4-BE49-F238E27FC236}">
                <a16:creationId xmlns:a16="http://schemas.microsoft.com/office/drawing/2014/main" id="{CC9F582F-8698-C47F-B196-61398D8957AE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9003507" y="581450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215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3840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414">
          <p15:clr>
            <a:srgbClr val="FBAE40"/>
          </p15:clr>
        </p15:guide>
        <p15:guide id="7" orient="horz" pos="3929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339199"/>
            <a:ext cx="5113800" cy="50220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smtClean="0">
                <a:solidFill>
                  <a:schemeClr val="tx1"/>
                </a:solidFill>
                <a:latin typeface="+mn-lt"/>
              </a:defRPr>
            </a:lvl4pPr>
            <a:lvl5pPr>
              <a:defRPr lang="de-DE" sz="1800" smtClean="0">
                <a:solidFill>
                  <a:schemeClr val="tx1"/>
                </a:solidFill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215BF-4DE6-4392-8DEB-659A0B33C74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74605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ltrenner 3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274032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lIns="144000" tIns="144000" rIns="144000" bIns="144000">
            <a:noAutofit/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r>
              <a:rPr lang="de-DE"/>
              <a:t>Bild von Personen einfügen die zum Thema passen – bitte auf </a:t>
            </a:r>
            <a:r>
              <a:rPr lang="de-DE" err="1"/>
              <a:t>Bildcredits</a:t>
            </a:r>
            <a:r>
              <a:rPr lang="de-DE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tx2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/>
              <a:t>Hier beginnt</a:t>
            </a:r>
            <a:br>
              <a:rPr lang="de-DE"/>
            </a:br>
            <a:r>
              <a:rPr lang="de-DE"/>
              <a:t>ein Kapitel.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5" name="Tabellenplatzhalter 22">
            <a:extLst>
              <a:ext uri="{FF2B5EF4-FFF2-40B4-BE49-F238E27FC236}">
                <a16:creationId xmlns:a16="http://schemas.microsoft.com/office/drawing/2014/main" id="{798BB436-0223-4CAC-CE45-FEE41478502F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8899151" y="5246525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0C9605D2-DDC5-71BE-4FE1-B8CBD271401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417427" y="1518867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/>
              <a:t>Icon </a:t>
            </a:r>
            <a:r>
              <a:rPr lang="en-US" err="1"/>
              <a:t>einfügen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6821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ltrenner 3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243537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/>
            </a:lvl1pPr>
          </a:lstStyle>
          <a:p>
            <a:r>
              <a:rPr lang="de-DE"/>
              <a:t>Bild von Personen einfügen die zum Thema passen – bitte auf </a:t>
            </a:r>
            <a:r>
              <a:rPr lang="de-DE" err="1"/>
              <a:t>Bildcredits</a:t>
            </a:r>
            <a:r>
              <a:rPr lang="de-DE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accent2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1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tx1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/>
              <a:t>Hier beginnt</a:t>
            </a:r>
            <a:br>
              <a:rPr lang="de-DE"/>
            </a:br>
            <a:r>
              <a:rPr lang="de-DE"/>
              <a:t>ein Kapitel.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6" name="Bildplatzhalter 16">
            <a:extLst>
              <a:ext uri="{FF2B5EF4-FFF2-40B4-BE49-F238E27FC236}">
                <a16:creationId xmlns:a16="http://schemas.microsoft.com/office/drawing/2014/main" id="{0C9605D2-DDC5-71BE-4FE1-B8CBD2714018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10417427" y="1518867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/>
              <a:t>Icon </a:t>
            </a:r>
            <a:r>
              <a:rPr lang="en-US" err="1"/>
              <a:t>einfügen</a:t>
            </a:r>
            <a:endParaRPr lang="en-US"/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2578075B-8EB8-1BCF-7246-1D4B8938BB3F}"/>
              </a:ext>
            </a:extLst>
          </p:cNvPr>
          <p:cNvSpPr>
            <a:spLocks noGrp="1" noChangeAspect="1"/>
          </p:cNvSpPr>
          <p:nvPr>
            <p:ph type="tbl" sz="quarter" idx="19"/>
          </p:nvPr>
        </p:nvSpPr>
        <p:spPr>
          <a:xfrm>
            <a:off x="8899152" y="5246525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799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483274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accent1"/>
            </a:fgClr>
            <a:bgClr>
              <a:schemeClr val="bg2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>
              <a:defRPr lang="de-DE" sz="1200" dirty="0"/>
            </a:lvl1pPr>
          </a:lstStyle>
          <a:p>
            <a:r>
              <a:rPr lang="de-DE"/>
              <a:t>Bild von Personen einfügen die zum Thema passen – bitte auf </a:t>
            </a:r>
            <a:r>
              <a:rPr lang="de-DE" err="1"/>
              <a:t>Bildcredits</a:t>
            </a:r>
            <a:r>
              <a:rPr lang="de-DE"/>
              <a:t> achten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80213" y="1052867"/>
            <a:ext cx="4752975" cy="4900258"/>
          </a:xfrm>
          <a:prstGeom prst="roundRect">
            <a:avLst>
              <a:gd name="adj" fmla="val 4166"/>
            </a:avLst>
          </a:prstGeom>
          <a:solidFill>
            <a:schemeClr val="bg1"/>
          </a:solidFill>
        </p:spPr>
        <p:txBody>
          <a:bodyPr lIns="270000" tIns="396000" rIns="252000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 b="0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tx2"/>
                </a:solidFill>
              </a:defRPr>
            </a:lvl2pPr>
            <a:lvl3pPr marL="0" indent="0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/>
              <a:t>"Hier steht </a:t>
            </a:r>
            <a:br>
              <a:rPr lang="de-DE"/>
            </a:br>
            <a:r>
              <a:rPr lang="de-DE"/>
              <a:t>ein Zitat."</a:t>
            </a:r>
          </a:p>
          <a:p>
            <a:pPr lvl="1"/>
            <a:r>
              <a:rPr lang="de-DE"/>
              <a:t>Zitatgeber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7" name="Tabellenplatzhalter 22">
            <a:extLst>
              <a:ext uri="{FF2B5EF4-FFF2-40B4-BE49-F238E27FC236}">
                <a16:creationId xmlns:a16="http://schemas.microsoft.com/office/drawing/2014/main" id="{2578075B-8EB8-1BCF-7246-1D4B8938BB3F}"/>
              </a:ext>
            </a:extLst>
          </p:cNvPr>
          <p:cNvSpPr>
            <a:spLocks noGrp="1" noChangeAspect="1"/>
          </p:cNvSpPr>
          <p:nvPr>
            <p:ph type="tbl" sz="quarter" idx="19"/>
          </p:nvPr>
        </p:nvSpPr>
        <p:spPr>
          <a:xfrm>
            <a:off x="8899152" y="5246525"/>
            <a:ext cx="2279650" cy="457196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47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189">
          <p15:clr>
            <a:srgbClr val="FBAE40"/>
          </p15:clr>
        </p15:guide>
        <p15:guide id="3" pos="4271">
          <p15:clr>
            <a:srgbClr val="FBAE40"/>
          </p15:clr>
        </p15:guide>
        <p15:guide id="4" pos="7265">
          <p15:clr>
            <a:srgbClr val="FBAE40"/>
          </p15:clr>
        </p15:guide>
        <p15:guide id="6" orient="horz" pos="663">
          <p15:clr>
            <a:srgbClr val="FBAE40"/>
          </p15:clr>
        </p15:guide>
        <p15:guide id="8" orient="horz" pos="3748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itat + Foto groß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645488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Bildplatzhalter 28">
            <a:extLst>
              <a:ext uri="{FF2B5EF4-FFF2-40B4-BE49-F238E27FC236}">
                <a16:creationId xmlns:a16="http://schemas.microsoft.com/office/drawing/2014/main" id="{562FE62D-3DFE-5A4E-3586-F6A30560D98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pattFill prst="wdUpDiag">
            <a:fgClr>
              <a:schemeClr val="tx1">
                <a:lumMod val="90000"/>
                <a:lumOff val="10000"/>
              </a:schemeClr>
            </a:fgClr>
            <a:bgClr>
              <a:schemeClr val="tx1"/>
            </a:bgClr>
          </a:pattFill>
        </p:spPr>
        <p:txBody>
          <a:bodyPr vert="horz" wrap="square" lIns="144000" tIns="144000" rIns="144000" bIns="144000" rtlCol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de-DE" sz="1200" dirty="0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/>
              <a:t>VITREA Grafik einfügen – Ordner „VITREA Power Point Master &gt; HG_PPT_4000x2250px“; Bildplatzhalter in den Vordergrund holen, Bild einfügen und wieder in den Hintergrund schicken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26457" y="3093521"/>
            <a:ext cx="7939086" cy="1006238"/>
          </a:xfrm>
          <a:prstGeom prst="rect">
            <a:avLst/>
          </a:prstGeom>
          <a:noFill/>
        </p:spPr>
        <p:txBody>
          <a:bodyPr wrap="square" lIns="0" tIns="0" rIns="0" anchor="ctr">
            <a:spAutoFit/>
          </a:bodyPr>
          <a:lstStyle>
            <a:lvl1pPr marL="0" indent="0" algn="ctr">
              <a:lnSpc>
                <a:spcPct val="850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b="0">
                <a:solidFill>
                  <a:schemeClr val="bg1"/>
                </a:solidFill>
                <a:latin typeface="+mj-lt"/>
              </a:defRPr>
            </a:lvl1pPr>
            <a:lvl2pPr marL="0" indent="0" algn="ctr">
              <a:lnSpc>
                <a:spcPct val="90000"/>
              </a:lnSpc>
              <a:spcBef>
                <a:spcPts val="1300"/>
              </a:spcBef>
              <a:buNone/>
              <a:defRPr sz="1800" b="1">
                <a:solidFill>
                  <a:schemeClr val="bg1"/>
                </a:solidFill>
              </a:defRPr>
            </a:lvl2pPr>
            <a:lvl3pPr marL="0" indent="0" algn="ctr">
              <a:lnSpc>
                <a:spcPct val="90000"/>
              </a:lnSpc>
              <a:spcBef>
                <a:spcPts val="0"/>
              </a:spcBef>
              <a:buNone/>
              <a:defRPr sz="1800" b="1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</a:lstStyle>
          <a:p>
            <a:pPr lvl="0"/>
            <a:r>
              <a:rPr lang="de-DE"/>
              <a:t>"Hier steht ein Zitat."</a:t>
            </a:r>
          </a:p>
          <a:p>
            <a:pPr lvl="1"/>
            <a:r>
              <a:rPr lang="de-DE"/>
              <a:t>Zitatgeber</a:t>
            </a:r>
          </a:p>
        </p:txBody>
      </p:sp>
      <p:sp>
        <p:nvSpPr>
          <p:cNvPr id="11" name="Tabellenplatzhalter 22">
            <a:extLst>
              <a:ext uri="{FF2B5EF4-FFF2-40B4-BE49-F238E27FC236}">
                <a16:creationId xmlns:a16="http://schemas.microsoft.com/office/drawing/2014/main" id="{16E76CE0-96EB-AC0C-AA97-3B0BECBCDDA6}"/>
              </a:ext>
            </a:extLst>
          </p:cNvPr>
          <p:cNvSpPr>
            <a:spLocks noGrp="1" noChangeAspect="1"/>
          </p:cNvSpPr>
          <p:nvPr>
            <p:ph type="tbl" sz="quarter" idx="14"/>
          </p:nvPr>
        </p:nvSpPr>
        <p:spPr>
          <a:xfrm>
            <a:off x="8859043" y="5820859"/>
            <a:ext cx="2529682" cy="507341"/>
          </a:xfr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6827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pos="7174">
          <p15:clr>
            <a:srgbClr val="FBAE40"/>
          </p15:clr>
        </p15:guide>
        <p15:guide id="8" orient="horz" pos="3929">
          <p15:clr>
            <a:srgbClr val="FBAE40"/>
          </p15:clr>
        </p15:guide>
        <p15:guide id="9" pos="506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613146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>
              <a:defRPr/>
            </a:lvl1pPr>
          </a:lstStyle>
          <a:p>
            <a:r>
              <a:rPr lang="de-DE"/>
              <a:t>Headline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1058174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20" name="Textplatzhalter 17">
            <a:extLst>
              <a:ext uri="{FF2B5EF4-FFF2-40B4-BE49-F238E27FC236}">
                <a16:creationId xmlns:a16="http://schemas.microsoft.com/office/drawing/2014/main" id="{01D31EFA-1F3D-F818-D042-E114168A896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  <p:sp>
        <p:nvSpPr>
          <p:cNvPr id="21" name="Textplatzhalter 17">
            <a:extLst>
              <a:ext uri="{FF2B5EF4-FFF2-40B4-BE49-F238E27FC236}">
                <a16:creationId xmlns:a16="http://schemas.microsoft.com/office/drawing/2014/main" id="{1410E507-FF06-8D71-2398-8C7379478B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851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503461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69800"/>
            <a:ext cx="10581217" cy="470898"/>
          </a:xfrm>
        </p:spPr>
        <p:txBody>
          <a:bodyPr vert="horz"/>
          <a:lstStyle>
            <a:lvl1pPr>
              <a:lnSpc>
                <a:spcPct val="85000"/>
              </a:lnSpc>
              <a:defRPr sz="3600"/>
            </a:lvl1pPr>
          </a:lstStyle>
          <a:p>
            <a:r>
              <a:rPr lang="de-DE"/>
              <a:t>Headline klein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890839"/>
            <a:ext cx="1058174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21" name="Textplatzhalter 17">
            <a:extLst>
              <a:ext uri="{FF2B5EF4-FFF2-40B4-BE49-F238E27FC236}">
                <a16:creationId xmlns:a16="http://schemas.microsoft.com/office/drawing/2014/main" id="{1410E507-FF06-8D71-2398-8C7379478B3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071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– Text &amp; 4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6977921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748505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/>
              <a:t>Headline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748743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75388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77919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75388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77919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75387" y="2159355"/>
            <a:ext cx="2530532" cy="1296633"/>
          </a:xfrm>
        </p:spPr>
        <p:txBody>
          <a:bodyPr lIns="144000" rIns="144000" bIns="36000" anchor="b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77919" y="2159355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877919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3" name="Textplatzhalter 17">
            <a:extLst>
              <a:ext uri="{FF2B5EF4-FFF2-40B4-BE49-F238E27FC236}">
                <a16:creationId xmlns:a16="http://schemas.microsoft.com/office/drawing/2014/main" id="{48DA294A-8878-B870-29B1-003249B42F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75388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DFFBE6C-C05C-552B-2FC5-FC227015CD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80FE5E6C-4730-8F46-785A-C8DAE4B07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748506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Subheadline</a:t>
            </a:r>
          </a:p>
        </p:txBody>
      </p:sp>
    </p:spTree>
    <p:extLst>
      <p:ext uri="{BB962C8B-B14F-4D97-AF65-F5344CB8AC3E}">
        <p14:creationId xmlns:p14="http://schemas.microsoft.com/office/powerpoint/2010/main" val="11831921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53">
          <p15:clr>
            <a:srgbClr val="FBAE40"/>
          </p15:clr>
        </p15:guide>
        <p15:guide id="10" pos="3727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– Text &amp; 3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624836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172271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/>
              <a:t>Headline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4172480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00713" y="1011069"/>
            <a:ext cx="3445843" cy="5154780"/>
          </a:xfrm>
          <a:prstGeom prst="roundRect">
            <a:avLst>
              <a:gd name="adj" fmla="val 5746"/>
            </a:avLst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18556" y="101106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18555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700713" y="4869216"/>
            <a:ext cx="3445844" cy="1296633"/>
          </a:xfrm>
        </p:spPr>
        <p:txBody>
          <a:bodyPr lIns="144000" rIns="144000" bIns="36000" anchor="b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18556" y="2159355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218556" y="4869216"/>
            <a:ext cx="2530532" cy="1296633"/>
          </a:xfrm>
        </p:spPr>
        <p:txBody>
          <a:bodyPr lIns="144000" rIns="144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5C28D5E1-CE2B-A5B2-7317-9B0A2FC7CD5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59A22B75-7C30-847E-7D9A-1B18C9DBF48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172271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Subheadline</a:t>
            </a:r>
          </a:p>
        </p:txBody>
      </p:sp>
    </p:spTree>
    <p:extLst>
      <p:ext uri="{BB962C8B-B14F-4D97-AF65-F5344CB8AC3E}">
        <p14:creationId xmlns:p14="http://schemas.microsoft.com/office/powerpoint/2010/main" val="18611347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591">
          <p15:clr>
            <a:srgbClr val="FBAE40"/>
          </p15:clr>
        </p15:guide>
        <p15:guide id="10" pos="3364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– Text &amp; 2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106970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172271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/>
              <a:t>Headline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4172480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pic>
        <p:nvPicPr>
          <p:cNvPr id="32" name="Grafik 31">
            <a:extLst>
              <a:ext uri="{FF2B5EF4-FFF2-40B4-BE49-F238E27FC236}">
                <a16:creationId xmlns:a16="http://schemas.microsoft.com/office/drawing/2014/main" id="{8AD88999-2D17-9FB1-93F6-14836103818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88050" y="1011069"/>
            <a:ext cx="5761038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5988050" y="3624459"/>
            <a:ext cx="5761037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88050" y="2420965"/>
            <a:ext cx="5761038" cy="1035023"/>
          </a:xfrm>
        </p:spPr>
        <p:txBody>
          <a:bodyPr lIns="252000" rIns="252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988050" y="5130826"/>
            <a:ext cx="5761038" cy="1035023"/>
          </a:xfrm>
        </p:spPr>
        <p:txBody>
          <a:bodyPr lIns="252000" rIns="252000" bIns="36000"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A9B12ACF-CACD-3CA5-FB8F-B63518B964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204679F2-8F36-B0DF-736B-E4EA40A866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172271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Subheadline</a:t>
            </a:r>
          </a:p>
        </p:txBody>
      </p:sp>
    </p:spTree>
    <p:extLst>
      <p:ext uri="{BB962C8B-B14F-4D97-AF65-F5344CB8AC3E}">
        <p14:creationId xmlns:p14="http://schemas.microsoft.com/office/powerpoint/2010/main" val="29654804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772">
          <p15:clr>
            <a:srgbClr val="FBAE40"/>
          </p15:clr>
        </p15:guide>
        <p15:guide id="10" pos="336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– Text &amp; 4x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380227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1029229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/>
              <a:t>Headline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10292293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7396752A-140E-E4FB-243D-F9052194A8C8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755124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97075158-B598-6287-EC2B-0F21E5673B0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42378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29631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42" name="Textplatzhalter 17">
            <a:extLst>
              <a:ext uri="{FF2B5EF4-FFF2-40B4-BE49-F238E27FC236}">
                <a16:creationId xmlns:a16="http://schemas.microsoft.com/office/drawing/2014/main" id="{30F042F2-9E58-52CB-E428-CDA4A1E2CA3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929631" y="5078504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3" name="Textplatzhalter 17">
            <a:extLst>
              <a:ext uri="{FF2B5EF4-FFF2-40B4-BE49-F238E27FC236}">
                <a16:creationId xmlns:a16="http://schemas.microsoft.com/office/drawing/2014/main" id="{48DA294A-8878-B870-29B1-003249B42F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342378" y="5078504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EF845EB-F9CC-3485-FA47-C57E93FB9F2E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67870" y="3624459"/>
            <a:ext cx="2530532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7870" y="5078505"/>
            <a:ext cx="2530532" cy="1087345"/>
          </a:xfrm>
        </p:spPr>
        <p:txBody>
          <a:bodyPr lIns="144000" rIns="144000" bIns="36000" anchor="b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755124" y="5078505"/>
            <a:ext cx="253053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Textplatzhalter 17">
            <a:extLst>
              <a:ext uri="{FF2B5EF4-FFF2-40B4-BE49-F238E27FC236}">
                <a16:creationId xmlns:a16="http://schemas.microsoft.com/office/drawing/2014/main" id="{63FBA3A7-1852-6165-554B-BA1E98B310D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929631" y="3884185"/>
            <a:ext cx="2530532" cy="565214"/>
          </a:xfrm>
        </p:spPr>
        <p:txBody>
          <a:bodyPr lIns="144000" rIns="144000" bIns="36000" anchor="t"/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platzhalter 17">
            <a:extLst>
              <a:ext uri="{FF2B5EF4-FFF2-40B4-BE49-F238E27FC236}">
                <a16:creationId xmlns:a16="http://schemas.microsoft.com/office/drawing/2014/main" id="{ABCAD7B0-6D2D-C43E-6701-9ADA289DF16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342378" y="3884185"/>
            <a:ext cx="2530532" cy="565214"/>
          </a:xfrm>
        </p:spPr>
        <p:txBody>
          <a:bodyPr lIns="144000" rIns="144000" bIns="36000" anchor="t"/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C51DAE2-E3F3-7C08-0BA0-57988CE4D4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499748A2-1443-0FC0-5D36-DBE1671337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0F79FCE8-AB16-A728-B865-D7F03AFD2BF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67870" y="3884185"/>
            <a:ext cx="2530532" cy="303604"/>
          </a:xfrm>
        </p:spPr>
        <p:txBody>
          <a:bodyPr lIns="144000" rIns="144000" bIns="36000" anchor="t">
            <a:spAutoFit/>
          </a:bodyPr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564F2EAF-9BF1-98F6-2DFF-C03B954829F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755124" y="3884185"/>
            <a:ext cx="2530532" cy="303604"/>
          </a:xfrm>
        </p:spPr>
        <p:txBody>
          <a:bodyPr lIns="144000" rIns="144000" bIns="36000" anchor="t"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33698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219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links - Inhalt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14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BBD8F-B84E-4B79-BA32-471D777F7B4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434697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– Text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77433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6332750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/>
              <a:t>Headline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633306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9821527-0EAD-256B-6FC6-D7990E87230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874000" y="1385516"/>
            <a:ext cx="4126677" cy="4780333"/>
          </a:xfrm>
          <a:prstGeom prst="roundRect">
            <a:avLst>
              <a:gd name="adj" fmla="val 4798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E103A8B1-8F26-EAA5-2789-89801C3CDD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C58A7285-80F4-A85C-1F1D-19E34EF6C1B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Subheadline</a:t>
            </a:r>
          </a:p>
        </p:txBody>
      </p:sp>
    </p:spTree>
    <p:extLst>
      <p:ext uri="{BB962C8B-B14F-4D97-AF65-F5344CB8AC3E}">
        <p14:creationId xmlns:p14="http://schemas.microsoft.com/office/powerpoint/2010/main" val="38254289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4951">
          <p15:clr>
            <a:srgbClr val="FBAE40"/>
          </p15:clr>
        </p15:guide>
        <p15:guide id="10" pos="47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– Text &amp; 2x Text u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622181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2EF845EB-F9CC-3485-FA47-C57E93FB9F2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67870" y="3624459"/>
            <a:ext cx="5107518" cy="2541390"/>
          </a:xfrm>
          <a:prstGeom prst="roundRect">
            <a:avLst>
              <a:gd name="adj" fmla="val 7824"/>
            </a:avLst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D7EFCFE6-297D-6FF3-34B3-0D38DABAE22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39980" y="3624459"/>
            <a:ext cx="5120183" cy="2541390"/>
          </a:xfrm>
          <a:prstGeom prst="roundRect">
            <a:avLst>
              <a:gd name="adj" fmla="val 782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1029229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/>
              <a:t>Headline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1" y="2457450"/>
            <a:ext cx="10292293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8" name="Textplatzhalter 17">
            <a:extLst>
              <a:ext uri="{FF2B5EF4-FFF2-40B4-BE49-F238E27FC236}">
                <a16:creationId xmlns:a16="http://schemas.microsoft.com/office/drawing/2014/main" id="{C08CD3CA-7EF6-A105-6CC5-3D4D7295F98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167870" y="5078505"/>
            <a:ext cx="5107518" cy="1087345"/>
          </a:xfrm>
        </p:spPr>
        <p:txBody>
          <a:bodyPr lIns="144000" rIns="144000" bIns="36000" anchor="b"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1" name="Textplatzhalter 17">
            <a:extLst>
              <a:ext uri="{FF2B5EF4-FFF2-40B4-BE49-F238E27FC236}">
                <a16:creationId xmlns:a16="http://schemas.microsoft.com/office/drawing/2014/main" id="{DAB6BD5D-8F42-902F-F684-D1917CA4FDA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39980" y="5078505"/>
            <a:ext cx="5120182" cy="1087345"/>
          </a:xfrm>
        </p:spPr>
        <p:txBody>
          <a:bodyPr lIns="144000" rIns="144000" bIns="36000" anchor="b"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/>
            </a:lvl4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5" name="Textplatzhalter 17">
            <a:extLst>
              <a:ext uri="{FF2B5EF4-FFF2-40B4-BE49-F238E27FC236}">
                <a16:creationId xmlns:a16="http://schemas.microsoft.com/office/drawing/2014/main" id="{CF0A6EF5-D024-2300-4300-0945BBC8A49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67870" y="3884185"/>
            <a:ext cx="5107518" cy="303604"/>
          </a:xfrm>
        </p:spPr>
        <p:txBody>
          <a:bodyPr lIns="144000" rIns="144000" bIns="36000" anchor="t">
            <a:spAutoFit/>
          </a:bodyPr>
          <a:lstStyle>
            <a:lvl1pPr>
              <a:defRPr b="1"/>
            </a:lvl1pPr>
            <a:lvl2pPr marL="0" indent="0">
              <a:buNone/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17">
            <a:extLst>
              <a:ext uri="{FF2B5EF4-FFF2-40B4-BE49-F238E27FC236}">
                <a16:creationId xmlns:a16="http://schemas.microsoft.com/office/drawing/2014/main" id="{DBD32996-FF09-F20F-B21B-7B4F12A68D5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39980" y="3884185"/>
            <a:ext cx="5120182" cy="303604"/>
          </a:xfrm>
        </p:spPr>
        <p:txBody>
          <a:bodyPr lIns="144000" rIns="144000" bIns="36000" anchor="t">
            <a:spAutoFit/>
          </a:bodyPr>
          <a:lstStyle>
            <a:lvl1pPr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70A11C69-4145-A861-E4DE-BE7526A445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31A00FCC-895F-6BF0-E7DB-B127E413692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Subheadline</a:t>
            </a:r>
          </a:p>
        </p:txBody>
      </p:sp>
    </p:spTree>
    <p:extLst>
      <p:ext uri="{BB962C8B-B14F-4D97-AF65-F5344CB8AC3E}">
        <p14:creationId xmlns:p14="http://schemas.microsoft.com/office/powerpoint/2010/main" val="1592741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219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– Text &amp;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682493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69800"/>
            <a:ext cx="6332750" cy="470898"/>
          </a:xfrm>
        </p:spPr>
        <p:txBody>
          <a:bodyPr vert="horz"/>
          <a:lstStyle>
            <a:lvl1pPr>
              <a:lnSpc>
                <a:spcPct val="85000"/>
              </a:lnSpc>
              <a:defRPr sz="3600"/>
            </a:lvl1pPr>
          </a:lstStyle>
          <a:p>
            <a:r>
              <a:rPr lang="de-DE"/>
              <a:t>Headline klein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890839"/>
            <a:ext cx="633306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" name="Bildplatzhalter 6">
            <a:extLst>
              <a:ext uri="{FF2B5EF4-FFF2-40B4-BE49-F238E27FC236}">
                <a16:creationId xmlns:a16="http://schemas.microsoft.com/office/drawing/2014/main" id="{95A6D392-8CB6-B1C6-018A-0EE80012DC5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874000" y="1385516"/>
            <a:ext cx="4126677" cy="4780333"/>
          </a:xfrm>
          <a:prstGeom prst="roundRect">
            <a:avLst>
              <a:gd name="adj" fmla="val 4798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26F4BA91-C781-B5C6-589D-9C704E2073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</p:spTree>
    <p:extLst>
      <p:ext uri="{BB962C8B-B14F-4D97-AF65-F5344CB8AC3E}">
        <p14:creationId xmlns:p14="http://schemas.microsoft.com/office/powerpoint/2010/main" val="4275659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4951">
          <p15:clr>
            <a:srgbClr val="FBAE40"/>
          </p15:clr>
        </p15:guide>
        <p15:guide id="11" pos="472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– Text &amp; 3 F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532423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1" y="1323922"/>
            <a:ext cx="4207194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/>
              <a:t>Headline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207405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4" name="Bildplatzhalter 16">
            <a:extLst>
              <a:ext uri="{FF2B5EF4-FFF2-40B4-BE49-F238E27FC236}">
                <a16:creationId xmlns:a16="http://schemas.microsoft.com/office/drawing/2014/main" id="{6D7D1BE8-2A43-E3F7-6A07-8A23DC5C391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09821527-0EAD-256B-6FC6-D7990E872308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739159" y="1376363"/>
            <a:ext cx="3073245" cy="4780333"/>
          </a:xfrm>
          <a:prstGeom prst="roundRect">
            <a:avLst>
              <a:gd name="adj" fmla="val 6443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17" name="Bildplatzhalter 6">
            <a:extLst>
              <a:ext uri="{FF2B5EF4-FFF2-40B4-BE49-F238E27FC236}">
                <a16:creationId xmlns:a16="http://schemas.microsoft.com/office/drawing/2014/main" id="{DFA57DC0-9DE1-8DF0-84B2-9DC704E3DB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927432" y="1376363"/>
            <a:ext cx="3073245" cy="2336191"/>
          </a:xfrm>
          <a:prstGeom prst="roundRect">
            <a:avLst>
              <a:gd name="adj" fmla="val 847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2" name="Bildplatzhalter 6">
            <a:extLst>
              <a:ext uri="{FF2B5EF4-FFF2-40B4-BE49-F238E27FC236}">
                <a16:creationId xmlns:a16="http://schemas.microsoft.com/office/drawing/2014/main" id="{BCAB550A-EA36-94D1-F2D5-3B77DE8E400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927432" y="3820505"/>
            <a:ext cx="3073245" cy="2336191"/>
          </a:xfrm>
          <a:prstGeom prst="roundRect">
            <a:avLst>
              <a:gd name="adj" fmla="val 847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C3D8C3B5-CCD9-A0A3-8924-0C27661F2AC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95616107-B240-7B3E-152C-966D84690E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207195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Subheadline</a:t>
            </a:r>
          </a:p>
        </p:txBody>
      </p:sp>
    </p:spTree>
    <p:extLst>
      <p:ext uri="{BB962C8B-B14F-4D97-AF65-F5344CB8AC3E}">
        <p14:creationId xmlns:p14="http://schemas.microsoft.com/office/powerpoint/2010/main" val="8197323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386">
          <p15:clr>
            <a:srgbClr val="FBAE40"/>
          </p15:clr>
        </p15:guide>
        <p15:guide id="10" pos="3613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geteilt und Text 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250686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Bildplatzhalter 24">
            <a:extLst>
              <a:ext uri="{FF2B5EF4-FFF2-40B4-BE49-F238E27FC236}">
                <a16:creationId xmlns:a16="http://schemas.microsoft.com/office/drawing/2014/main" id="{7C8986EC-4243-8E7E-4B40-9E23B07115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163638" y="1385517"/>
            <a:ext cx="7416800" cy="4745880"/>
          </a:xfrm>
          <a:custGeom>
            <a:avLst/>
            <a:gdLst>
              <a:gd name="connsiteX0" fmla="*/ 5173191 w 7416800"/>
              <a:gd name="connsiteY0" fmla="*/ 2213359 h 4745880"/>
              <a:gd name="connsiteX1" fmla="*/ 7218811 w 7416800"/>
              <a:gd name="connsiteY1" fmla="*/ 2213359 h 4745880"/>
              <a:gd name="connsiteX2" fmla="*/ 7416800 w 7416800"/>
              <a:gd name="connsiteY2" fmla="*/ 2411348 h 4745880"/>
              <a:gd name="connsiteX3" fmla="*/ 7416800 w 7416800"/>
              <a:gd name="connsiteY3" fmla="*/ 2742989 h 4745880"/>
              <a:gd name="connsiteX4" fmla="*/ 7416800 w 7416800"/>
              <a:gd name="connsiteY4" fmla="*/ 4547882 h 4745880"/>
              <a:gd name="connsiteX5" fmla="*/ 7218802 w 7416800"/>
              <a:gd name="connsiteY5" fmla="*/ 4745880 h 4745880"/>
              <a:gd name="connsiteX6" fmla="*/ 5526722 w 7416800"/>
              <a:gd name="connsiteY6" fmla="*/ 4745880 h 4745880"/>
              <a:gd name="connsiteX7" fmla="*/ 5173191 w 7416800"/>
              <a:gd name="connsiteY7" fmla="*/ 4745880 h 4745880"/>
              <a:gd name="connsiteX8" fmla="*/ 4975202 w 7416800"/>
              <a:gd name="connsiteY8" fmla="*/ 4547891 h 4745880"/>
              <a:gd name="connsiteX9" fmla="*/ 4975202 w 7416800"/>
              <a:gd name="connsiteY9" fmla="*/ 2411348 h 4745880"/>
              <a:gd name="connsiteX10" fmla="*/ 5173191 w 7416800"/>
              <a:gd name="connsiteY10" fmla="*/ 2213359 h 4745880"/>
              <a:gd name="connsiteX11" fmla="*/ 5173211 w 7416800"/>
              <a:gd name="connsiteY11" fmla="*/ 0 h 4745880"/>
              <a:gd name="connsiteX12" fmla="*/ 5526722 w 7416800"/>
              <a:gd name="connsiteY12" fmla="*/ 0 h 4745880"/>
              <a:gd name="connsiteX13" fmla="*/ 7218802 w 7416800"/>
              <a:gd name="connsiteY13" fmla="*/ 0 h 4745880"/>
              <a:gd name="connsiteX14" fmla="*/ 7416800 w 7416800"/>
              <a:gd name="connsiteY14" fmla="*/ 197998 h 4745880"/>
              <a:gd name="connsiteX15" fmla="*/ 7416800 w 7416800"/>
              <a:gd name="connsiteY15" fmla="*/ 1503733 h 4745880"/>
              <a:gd name="connsiteX16" fmla="*/ 7416800 w 7416800"/>
              <a:gd name="connsiteY16" fmla="*/ 1835351 h 4745880"/>
              <a:gd name="connsiteX17" fmla="*/ 7218791 w 7416800"/>
              <a:gd name="connsiteY17" fmla="*/ 2033360 h 4745880"/>
              <a:gd name="connsiteX18" fmla="*/ 5173211 w 7416800"/>
              <a:gd name="connsiteY18" fmla="*/ 2033360 h 4745880"/>
              <a:gd name="connsiteX19" fmla="*/ 4975202 w 7416800"/>
              <a:gd name="connsiteY19" fmla="*/ 1835351 h 4745880"/>
              <a:gd name="connsiteX20" fmla="*/ 4975202 w 7416800"/>
              <a:gd name="connsiteY20" fmla="*/ 198009 h 4745880"/>
              <a:gd name="connsiteX21" fmla="*/ 5173211 w 7416800"/>
              <a:gd name="connsiteY21" fmla="*/ 0 h 4745880"/>
              <a:gd name="connsiteX22" fmla="*/ 197998 w 7416800"/>
              <a:gd name="connsiteY22" fmla="*/ 0 h 4745880"/>
              <a:gd name="connsiteX23" fmla="*/ 4243682 w 7416800"/>
              <a:gd name="connsiteY23" fmla="*/ 0 h 4745880"/>
              <a:gd name="connsiteX24" fmla="*/ 4597204 w 7416800"/>
              <a:gd name="connsiteY24" fmla="*/ 0 h 4745880"/>
              <a:gd name="connsiteX25" fmla="*/ 4795202 w 7416800"/>
              <a:gd name="connsiteY25" fmla="*/ 197998 h 4745880"/>
              <a:gd name="connsiteX26" fmla="*/ 4795202 w 7416800"/>
              <a:gd name="connsiteY26" fmla="*/ 4547882 h 4745880"/>
              <a:gd name="connsiteX27" fmla="*/ 4597204 w 7416800"/>
              <a:gd name="connsiteY27" fmla="*/ 4745880 h 4745880"/>
              <a:gd name="connsiteX28" fmla="*/ 4243682 w 7416800"/>
              <a:gd name="connsiteY28" fmla="*/ 4745880 h 4745880"/>
              <a:gd name="connsiteX29" fmla="*/ 197998 w 7416800"/>
              <a:gd name="connsiteY29" fmla="*/ 4745880 h 4745880"/>
              <a:gd name="connsiteX30" fmla="*/ 0 w 7416800"/>
              <a:gd name="connsiteY30" fmla="*/ 4547882 h 4745880"/>
              <a:gd name="connsiteX31" fmla="*/ 0 w 7416800"/>
              <a:gd name="connsiteY31" fmla="*/ 197998 h 4745880"/>
              <a:gd name="connsiteX32" fmla="*/ 197998 w 7416800"/>
              <a:gd name="connsiteY32" fmla="*/ 0 h 4745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416800" h="4745880">
                <a:moveTo>
                  <a:pt x="5173191" y="2213359"/>
                </a:moveTo>
                <a:lnTo>
                  <a:pt x="7218811" y="2213359"/>
                </a:lnTo>
                <a:cubicBezTo>
                  <a:pt x="7328157" y="2213359"/>
                  <a:pt x="7416800" y="2302002"/>
                  <a:pt x="7416800" y="2411348"/>
                </a:cubicBezTo>
                <a:lnTo>
                  <a:pt x="7416800" y="2742989"/>
                </a:lnTo>
                <a:lnTo>
                  <a:pt x="7416800" y="4547882"/>
                </a:lnTo>
                <a:cubicBezTo>
                  <a:pt x="7416800" y="4657233"/>
                  <a:pt x="7328153" y="4745880"/>
                  <a:pt x="7218802" y="4745880"/>
                </a:cubicBezTo>
                <a:lnTo>
                  <a:pt x="5526722" y="4745880"/>
                </a:lnTo>
                <a:lnTo>
                  <a:pt x="5173191" y="4745880"/>
                </a:lnTo>
                <a:cubicBezTo>
                  <a:pt x="5063845" y="4745880"/>
                  <a:pt x="4975202" y="4657237"/>
                  <a:pt x="4975202" y="4547891"/>
                </a:cubicBezTo>
                <a:lnTo>
                  <a:pt x="4975202" y="2411348"/>
                </a:lnTo>
                <a:cubicBezTo>
                  <a:pt x="4975202" y="2302002"/>
                  <a:pt x="5063845" y="2213359"/>
                  <a:pt x="5173191" y="2213359"/>
                </a:cubicBezTo>
                <a:close/>
                <a:moveTo>
                  <a:pt x="5173211" y="0"/>
                </a:moveTo>
                <a:lnTo>
                  <a:pt x="5526722" y="0"/>
                </a:lnTo>
                <a:lnTo>
                  <a:pt x="7218802" y="0"/>
                </a:lnTo>
                <a:cubicBezTo>
                  <a:pt x="7328153" y="0"/>
                  <a:pt x="7416800" y="88647"/>
                  <a:pt x="7416800" y="197998"/>
                </a:cubicBezTo>
                <a:lnTo>
                  <a:pt x="7416800" y="1503733"/>
                </a:lnTo>
                <a:lnTo>
                  <a:pt x="7416800" y="1835351"/>
                </a:lnTo>
                <a:cubicBezTo>
                  <a:pt x="7416800" y="1944708"/>
                  <a:pt x="7328148" y="2033360"/>
                  <a:pt x="7218791" y="2033360"/>
                </a:cubicBezTo>
                <a:lnTo>
                  <a:pt x="5173211" y="2033360"/>
                </a:lnTo>
                <a:cubicBezTo>
                  <a:pt x="5063854" y="2033360"/>
                  <a:pt x="4975202" y="1944708"/>
                  <a:pt x="4975202" y="1835351"/>
                </a:cubicBezTo>
                <a:lnTo>
                  <a:pt x="4975202" y="198009"/>
                </a:lnTo>
                <a:cubicBezTo>
                  <a:pt x="4975202" y="88652"/>
                  <a:pt x="5063854" y="0"/>
                  <a:pt x="5173211" y="0"/>
                </a:cubicBezTo>
                <a:close/>
                <a:moveTo>
                  <a:pt x="197998" y="0"/>
                </a:moveTo>
                <a:lnTo>
                  <a:pt x="4243682" y="0"/>
                </a:lnTo>
                <a:lnTo>
                  <a:pt x="4597204" y="0"/>
                </a:lnTo>
                <a:cubicBezTo>
                  <a:pt x="4706555" y="0"/>
                  <a:pt x="4795202" y="88647"/>
                  <a:pt x="4795202" y="197998"/>
                </a:cubicBezTo>
                <a:lnTo>
                  <a:pt x="4795202" y="4547882"/>
                </a:lnTo>
                <a:cubicBezTo>
                  <a:pt x="4795202" y="4657233"/>
                  <a:pt x="4706555" y="4745880"/>
                  <a:pt x="4597204" y="4745880"/>
                </a:cubicBezTo>
                <a:lnTo>
                  <a:pt x="4243682" y="4745880"/>
                </a:lnTo>
                <a:lnTo>
                  <a:pt x="197998" y="4745880"/>
                </a:lnTo>
                <a:cubicBezTo>
                  <a:pt x="88647" y="4745880"/>
                  <a:pt x="0" y="4657233"/>
                  <a:pt x="0" y="4547882"/>
                </a:cubicBezTo>
                <a:lnTo>
                  <a:pt x="0" y="197998"/>
                </a:lnTo>
                <a:cubicBezTo>
                  <a:pt x="0" y="88647"/>
                  <a:pt x="88647" y="0"/>
                  <a:pt x="19799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266B194F-5416-2147-445A-A69184AB7F2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48967873-AB39-FD38-F64D-36CC9038442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833233" y="2154630"/>
            <a:ext cx="2919559" cy="1416593"/>
          </a:xfrm>
        </p:spPr>
        <p:txBody>
          <a:bodyPr tIns="1548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Textplatzhalter 17">
            <a:extLst>
              <a:ext uri="{FF2B5EF4-FFF2-40B4-BE49-F238E27FC236}">
                <a16:creationId xmlns:a16="http://schemas.microsoft.com/office/drawing/2014/main" id="{6A3342B7-4CAD-EB41-3354-5485C433885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832850" y="1369800"/>
            <a:ext cx="2919412" cy="784830"/>
          </a:xfrm>
        </p:spPr>
        <p:txBody>
          <a:bodyPr anchor="b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Subheadline</a:t>
            </a:r>
            <a:br>
              <a:rPr lang="de-DE"/>
            </a:br>
            <a:r>
              <a:rPr lang="de-DE" err="1"/>
              <a:t>Subheadline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71231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83174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Bildplatzhalter 24">
            <a:extLst>
              <a:ext uri="{FF2B5EF4-FFF2-40B4-BE49-F238E27FC236}">
                <a16:creationId xmlns:a16="http://schemas.microsoft.com/office/drawing/2014/main" id="{7C8986EC-4243-8E7E-4B40-9E23B07115E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98401" y="692150"/>
            <a:ext cx="11118887" cy="5689600"/>
          </a:xfrm>
          <a:prstGeom prst="roundRect">
            <a:avLst>
              <a:gd name="adj" fmla="val 3480"/>
            </a:avLst>
          </a:prstGeom>
          <a:solidFill>
            <a:schemeClr val="accent1"/>
          </a:solidFill>
        </p:spPr>
        <p:txBody>
          <a:bodyPr wrap="square" lIns="144000" tIns="144000" rIns="144000" bIns="1440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de-DE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64A685A2-7B37-2DA9-210B-73C2F12CB7B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</p:spTree>
    <p:extLst>
      <p:ext uri="{BB962C8B-B14F-4D97-AF65-F5344CB8AC3E}">
        <p14:creationId xmlns:p14="http://schemas.microsoft.com/office/powerpoint/2010/main" val="3746038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121">
          <p15:clr>
            <a:srgbClr val="FBAE40"/>
          </p15:clr>
        </p15:guide>
        <p15:guide id="4" pos="7129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820">
          <p15:clr>
            <a:srgbClr val="FBAE40"/>
          </p15:clr>
        </p15:guide>
        <p15:guide id="8" orient="horz" pos="4020">
          <p15:clr>
            <a:srgbClr val="FBAE40"/>
          </p15:clr>
        </p15:guide>
        <p15:guide id="9" orient="horz" pos="436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s und Text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4086124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platzhalter 17">
            <a:extLst>
              <a:ext uri="{FF2B5EF4-FFF2-40B4-BE49-F238E27FC236}">
                <a16:creationId xmlns:a16="http://schemas.microsoft.com/office/drawing/2014/main" id="{A7CBCA35-E25E-9E8A-C8D7-309F76DDDCD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6"/>
            </a:avLst>
          </a:prstGeom>
          <a:solidFill>
            <a:schemeClr val="accent2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34936" y="1916112"/>
            <a:ext cx="4914150" cy="4213226"/>
          </a:xfrm>
          <a:prstGeom prst="roundRect">
            <a:avLst>
              <a:gd name="adj" fmla="val 4699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98268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/>
              <a:t>Icon </a:t>
            </a:r>
            <a:r>
              <a:rPr lang="en-US" err="1"/>
              <a:t>einfügen</a:t>
            </a:r>
            <a:endParaRPr lang="en-US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146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/>
              <a:t>Icon </a:t>
            </a:r>
            <a:r>
              <a:rPr lang="en-US" err="1"/>
              <a:t>einfügen</a:t>
            </a:r>
            <a:endParaRPr lang="en-US"/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0BB997BE-91DD-1EF9-CC82-434EC709D38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41DDFC5B-E2FA-5AF4-D4D8-64047700A4A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Subheadline falls notwendig</a:t>
            </a:r>
          </a:p>
        </p:txBody>
      </p:sp>
    </p:spTree>
    <p:extLst>
      <p:ext uri="{BB962C8B-B14F-4D97-AF65-F5344CB8AC3E}">
        <p14:creationId xmlns:p14="http://schemas.microsoft.com/office/powerpoint/2010/main" val="22694644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tos und Text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018245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4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34936" y="1916112"/>
            <a:ext cx="4914150" cy="4213226"/>
          </a:xfrm>
          <a:prstGeom prst="roundRect">
            <a:avLst>
              <a:gd name="adj" fmla="val 4699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9F0DF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9F0D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98268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/>
              <a:t>Icon </a:t>
            </a:r>
            <a:r>
              <a:rPr lang="en-US" err="1"/>
              <a:t>einfügen</a:t>
            </a:r>
            <a:endParaRPr lang="en-US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3146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/>
              <a:t>Icon </a:t>
            </a:r>
            <a:r>
              <a:rPr lang="en-US" err="1"/>
              <a:t>einfügen</a:t>
            </a:r>
            <a:endParaRPr lang="en-US"/>
          </a:p>
        </p:txBody>
      </p:sp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985A7854-AEF0-CC87-5E42-C0014762F0FB}"/>
              </a:ext>
            </a:extLst>
          </p:cNvPr>
          <p:cNvSpPr/>
          <p:nvPr userDrawn="1"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1BBAA2E2-0F7B-98FF-580A-1B678CAE228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A413EB2E-27F4-AC60-6A89-FFA52FBF08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bg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Subheadline falls notwendig</a:t>
            </a:r>
          </a:p>
        </p:txBody>
      </p:sp>
    </p:spTree>
    <p:extLst>
      <p:ext uri="{BB962C8B-B14F-4D97-AF65-F5344CB8AC3E}">
        <p14:creationId xmlns:p14="http://schemas.microsoft.com/office/powerpoint/2010/main" val="15451903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s und Text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5558130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37000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8" name="Textplatzhalter 17">
            <a:extLst>
              <a:ext uri="{FF2B5EF4-FFF2-40B4-BE49-F238E27FC236}">
                <a16:creationId xmlns:a16="http://schemas.microsoft.com/office/drawing/2014/main" id="{998C5123-EB40-5BF3-E336-D98658860FF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10362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4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2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/>
            </a:lvl1pPr>
            <a:lvl2pPr>
              <a:spcBef>
                <a:spcPts val="0"/>
              </a:spcBef>
              <a:buClrTx/>
              <a:defRPr sz="16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510362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837000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2" name="Bildplatzhalter 6">
            <a:extLst>
              <a:ext uri="{FF2B5EF4-FFF2-40B4-BE49-F238E27FC236}">
                <a16:creationId xmlns:a16="http://schemas.microsoft.com/office/drawing/2014/main" id="{5D13D9B8-2E4F-16C4-5220-C1E7ECC3CC82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183725" y="4076726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4" name="Textplatzhalter 17">
            <a:extLst>
              <a:ext uri="{FF2B5EF4-FFF2-40B4-BE49-F238E27FC236}">
                <a16:creationId xmlns:a16="http://schemas.microsoft.com/office/drawing/2014/main" id="{98BAD37A-11D8-786F-59D6-FC8494DD73A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83725" y="1916113"/>
            <a:ext cx="2565362" cy="2052613"/>
          </a:xfrm>
          <a:prstGeom prst="roundRect">
            <a:avLst>
              <a:gd name="adj" fmla="val 9646"/>
            </a:avLst>
          </a:prstGeom>
          <a:solidFill>
            <a:schemeClr val="accent3"/>
          </a:solidFill>
        </p:spPr>
        <p:txBody>
          <a:bodyPr lIns="144000" tIns="144000" rIns="144000" bIns="108000" anchor="b">
            <a:noAutofit/>
          </a:bodyPr>
          <a:lstStyle>
            <a:lvl1pPr>
              <a:spcBef>
                <a:spcPts val="0"/>
              </a:spcBef>
              <a:defRPr sz="16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Tx/>
              <a:defRPr sz="16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6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6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 hasCustomPrompt="1"/>
          </p:nvPr>
        </p:nvSpPr>
        <p:spPr>
          <a:xfrm>
            <a:off x="5658113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/>
              <a:t>Icon </a:t>
            </a:r>
            <a:r>
              <a:rPr lang="en-US" err="1"/>
              <a:t>einfügen</a:t>
            </a:r>
            <a:endParaRPr lang="en-US"/>
          </a:p>
        </p:txBody>
      </p:sp>
      <p:sp>
        <p:nvSpPr>
          <p:cNvPr id="38" name="Bildplatzhalter 16">
            <a:extLst>
              <a:ext uri="{FF2B5EF4-FFF2-40B4-BE49-F238E27FC236}">
                <a16:creationId xmlns:a16="http://schemas.microsoft.com/office/drawing/2014/main" id="{4110F123-E80D-A8BA-0289-2B6236066D49}"/>
              </a:ext>
            </a:extLst>
          </p:cNvPr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11004837" y="2012363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/>
              <a:t>Icon </a:t>
            </a:r>
            <a:r>
              <a:rPr lang="en-US" err="1"/>
              <a:t>einfügen</a:t>
            </a:r>
            <a:endParaRPr lang="en-US"/>
          </a:p>
        </p:txBody>
      </p:sp>
      <p:sp>
        <p:nvSpPr>
          <p:cNvPr id="39" name="Bildplatzhalter 16">
            <a:extLst>
              <a:ext uri="{FF2B5EF4-FFF2-40B4-BE49-F238E27FC236}">
                <a16:creationId xmlns:a16="http://schemas.microsoft.com/office/drawing/2014/main" id="{D92A2C4A-F669-1C7C-6143-A27D1033358A}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84750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/>
              <a:t>Icon </a:t>
            </a:r>
            <a:r>
              <a:rPr lang="en-US" err="1"/>
              <a:t>einfügen</a:t>
            </a:r>
            <a:endParaRPr lang="en-US"/>
          </a:p>
        </p:txBody>
      </p:sp>
      <p:sp>
        <p:nvSpPr>
          <p:cNvPr id="40" name="Bildplatzhalter 16">
            <a:extLst>
              <a:ext uri="{FF2B5EF4-FFF2-40B4-BE49-F238E27FC236}">
                <a16:creationId xmlns:a16="http://schemas.microsoft.com/office/drawing/2014/main" id="{347B7974-4674-DA6F-386B-723572BC6674}"/>
              </a:ext>
            </a:extLst>
          </p:cNvPr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8331475" y="4172976"/>
            <a:ext cx="647999" cy="648000"/>
          </a:xfrm>
        </p:spPr>
        <p:txBody>
          <a:bodyPr>
            <a:noAutofit/>
          </a:bodyPr>
          <a:lstStyle>
            <a:lvl1pPr>
              <a:defRPr sz="800"/>
            </a:lvl1pPr>
          </a:lstStyle>
          <a:p>
            <a:r>
              <a:rPr lang="en-US"/>
              <a:t>Icon </a:t>
            </a:r>
            <a:r>
              <a:rPr lang="en-US" err="1"/>
              <a:t>einfügen</a:t>
            </a:r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F43C2B45-4265-7809-5E06-CC52CD8297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6AC77885-4F9F-1769-9F4F-E0D01C16D7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369800"/>
            <a:ext cx="10581217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Subheadline falls notwendig</a:t>
            </a:r>
          </a:p>
        </p:txBody>
      </p:sp>
    </p:spTree>
    <p:extLst>
      <p:ext uri="{BB962C8B-B14F-4D97-AF65-F5344CB8AC3E}">
        <p14:creationId xmlns:p14="http://schemas.microsoft.com/office/powerpoint/2010/main" val="6294158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Fotos und Text_Logo dunk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723539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4687" y="1369800"/>
            <a:ext cx="4684399" cy="4759538"/>
          </a:xfrm>
          <a:prstGeom prst="roundRect">
            <a:avLst>
              <a:gd name="adj" fmla="val 4227"/>
            </a:avLst>
          </a:prstGeom>
          <a:solidFill>
            <a:schemeClr val="accent5"/>
          </a:solidFill>
        </p:spPr>
        <p:txBody>
          <a:bodyPr lIns="144000" tIns="144000" rIns="144000" bIns="108000" anchor="b">
            <a:no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7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63637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14162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Bildplatzhalter 6">
            <a:extLst>
              <a:ext uri="{FF2B5EF4-FFF2-40B4-BE49-F238E27FC236}">
                <a16:creationId xmlns:a16="http://schemas.microsoft.com/office/drawing/2014/main" id="{D0A9B99E-9B6D-57E5-D880-35E63F3EB31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114162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Textplatzhalter 17">
            <a:extLst>
              <a:ext uri="{FF2B5EF4-FFF2-40B4-BE49-F238E27FC236}">
                <a16:creationId xmlns:a16="http://schemas.microsoft.com/office/drawing/2014/main" id="{A6F4924B-B488-7E9B-D635-D30C5EFFE1B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</p:spTree>
    <p:extLst>
      <p:ext uri="{BB962C8B-B14F-4D97-AF65-F5344CB8AC3E}">
        <p14:creationId xmlns:p14="http://schemas.microsoft.com/office/powerpoint/2010/main" val="35270581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 links - Bild 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14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3C54B-B196-46F1-97EB-D1E5BF32DB1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0384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Fotos und Text_Logo hel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723539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4687" y="1369800"/>
            <a:ext cx="4684399" cy="4759538"/>
          </a:xfrm>
          <a:prstGeom prst="roundRect">
            <a:avLst>
              <a:gd name="adj" fmla="val 4227"/>
            </a:avLst>
          </a:prstGeom>
          <a:solidFill>
            <a:schemeClr val="bg1"/>
          </a:solidFill>
        </p:spPr>
        <p:txBody>
          <a:bodyPr lIns="144000" tIns="144000" rIns="144000" bIns="108000" anchor="b">
            <a:no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7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0" name="Bildplatzhalter 6">
            <a:extLst>
              <a:ext uri="{FF2B5EF4-FFF2-40B4-BE49-F238E27FC236}">
                <a16:creationId xmlns:a16="http://schemas.microsoft.com/office/drawing/2014/main" id="{0D737FF2-B79F-E445-07A7-B62F6F70C61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163637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114162" y="136980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9F0DF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F9F0DF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F9F0D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9" name="Bildplatzhalter 6">
            <a:extLst>
              <a:ext uri="{FF2B5EF4-FFF2-40B4-BE49-F238E27FC236}">
                <a16:creationId xmlns:a16="http://schemas.microsoft.com/office/drawing/2014/main" id="{D0A9B99E-9B6D-57E5-D880-35E63F3EB31A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4114162" y="3803570"/>
            <a:ext cx="2842524" cy="2325769"/>
          </a:xfrm>
          <a:prstGeom prst="roundRect">
            <a:avLst>
              <a:gd name="adj" fmla="val 8514"/>
            </a:avLst>
          </a:prstGeom>
          <a:solidFill>
            <a:schemeClr val="tx1">
              <a:lumMod val="90000"/>
              <a:lumOff val="10000"/>
            </a:schemeClr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2" name="Freihandform: Form 1">
            <a:extLst>
              <a:ext uri="{FF2B5EF4-FFF2-40B4-BE49-F238E27FC236}">
                <a16:creationId xmlns:a16="http://schemas.microsoft.com/office/drawing/2014/main" id="{C8D4511B-B767-E8A8-B3E6-B0B2CA0FB1A2}"/>
              </a:ext>
            </a:extLst>
          </p:cNvPr>
          <p:cNvSpPr/>
          <p:nvPr userDrawn="1"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1E15E8C7-E006-47D0-736F-7BA20D7F81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</p:spTree>
    <p:extLst>
      <p:ext uri="{BB962C8B-B14F-4D97-AF65-F5344CB8AC3E}">
        <p14:creationId xmlns:p14="http://schemas.microsoft.com/office/powerpoint/2010/main" val="27908259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 und Text 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635768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83675" y="2202226"/>
            <a:ext cx="2665943" cy="1423863"/>
          </a:xfrm>
        </p:spPr>
        <p:txBody>
          <a:bodyPr tIns="16200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7" name="Bildplatzhalter 16">
            <a:extLst>
              <a:ext uri="{FF2B5EF4-FFF2-40B4-BE49-F238E27FC236}">
                <a16:creationId xmlns:a16="http://schemas.microsoft.com/office/drawing/2014/main" id="{B44908AF-4A0A-F862-3B08-9902EF89A302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232026" y="1385517"/>
            <a:ext cx="697998" cy="697999"/>
          </a:xfrm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15" name="Tabellenplatzhalter 14">
            <a:extLst>
              <a:ext uri="{FF2B5EF4-FFF2-40B4-BE49-F238E27FC236}">
                <a16:creationId xmlns:a16="http://schemas.microsoft.com/office/drawing/2014/main" id="{0200024D-CF47-7B9B-DC38-CC2F621A6986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>
          <a:xfrm>
            <a:off x="1163638" y="1808163"/>
            <a:ext cx="7488237" cy="4357687"/>
          </a:xfrm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9D91A985-AFB2-9442-90E0-A016CB5BE7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68DD71DD-60B9-97A6-53E1-F0658ECE00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83675" y="1808163"/>
            <a:ext cx="2665412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Subheadline</a:t>
            </a:r>
          </a:p>
        </p:txBody>
      </p:sp>
    </p:spTree>
    <p:extLst>
      <p:ext uri="{BB962C8B-B14F-4D97-AF65-F5344CB8AC3E}">
        <p14:creationId xmlns:p14="http://schemas.microsoft.com/office/powerpoint/2010/main" val="13976859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139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722">
          <p15:clr>
            <a:srgbClr val="FBAE40"/>
          </p15:clr>
        </p15:guide>
        <p15:guide id="11" pos="545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und Diagram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82561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/>
              <a:t>Headline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B97193A4-A2F5-17EB-0024-A4CE5708ED3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Bildlegende, über Listenebene erhöhen erhält man Pfeile für alle Richtungen (rechts, oben, links, unten)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C0E00B-A8C9-DD83-29A7-D645C1C206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platzhalter 17">
            <a:extLst>
              <a:ext uri="{FF2B5EF4-FFF2-40B4-BE49-F238E27FC236}">
                <a16:creationId xmlns:a16="http://schemas.microsoft.com/office/drawing/2014/main" id="{FD824392-C6E0-6794-51DF-2BF33A0A48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F14F4DCB-6E09-E05B-8488-F1A8E67FF70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Subheadline</a:t>
            </a:r>
          </a:p>
        </p:txBody>
      </p:sp>
    </p:spTree>
    <p:extLst>
      <p:ext uri="{BB962C8B-B14F-4D97-AF65-F5344CB8AC3E}">
        <p14:creationId xmlns:p14="http://schemas.microsoft.com/office/powerpoint/2010/main" val="33052656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und Diagram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1239099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CCBD1FA-1AB9-FFFD-8F8A-11772963904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/>
              <a:t>Headline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D76C275B-202A-2DAE-71CF-7035496FC57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77D379A7-560D-9F6D-40AA-929A3A39C8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6A7993AC-AE12-E177-148D-06C321911F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Bildlegende, über Listenebene erhöhen erhält man Pfeile für alle Richtungen (rechts, oben, links, unten)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691863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, Subheadline und Diagram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1675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CCBD1FA-1AB9-FFFD-8F8A-11772963904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03950" y="1376363"/>
            <a:ext cx="5545139" cy="4789487"/>
          </a:xfrm>
          <a:prstGeom prst="roundRect">
            <a:avLst>
              <a:gd name="adj" fmla="val 4134"/>
            </a:avLst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A9BB20C-7260-40AC-7D4D-0D27D7358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67870" y="1323922"/>
            <a:ext cx="4675483" cy="623248"/>
          </a:xfrm>
        </p:spPr>
        <p:txBody>
          <a:bodyPr vert="horz"/>
          <a:lstStyle>
            <a:lvl1pPr>
              <a:defRPr/>
            </a:lvl1pPr>
          </a:lstStyle>
          <a:p>
            <a:r>
              <a:rPr lang="de-DE"/>
              <a:t>Headline</a:t>
            </a:r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0B19EDAD-B290-A501-AF5B-FAF8B45D3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8B88F297-0B90-4B75-120B-06E2F61BB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167870" y="2457450"/>
            <a:ext cx="4675718" cy="9985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</p:txBody>
      </p:sp>
      <p:sp>
        <p:nvSpPr>
          <p:cNvPr id="13" name="Diagrammplatzhalter 12">
            <a:extLst>
              <a:ext uri="{FF2B5EF4-FFF2-40B4-BE49-F238E27FC236}">
                <a16:creationId xmlns:a16="http://schemas.microsoft.com/office/drawing/2014/main" id="{4B0B29E8-78E6-F490-6B17-0DA6915F7DEC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203950" y="1376363"/>
            <a:ext cx="5545138" cy="4789487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platzhalter 17">
            <a:extLst>
              <a:ext uri="{FF2B5EF4-FFF2-40B4-BE49-F238E27FC236}">
                <a16:creationId xmlns:a16="http://schemas.microsoft.com/office/drawing/2014/main" id="{587AC81D-D039-3401-327D-E7F374CEA98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39980" y="6563567"/>
            <a:ext cx="5653618" cy="153888"/>
          </a:xfrm>
        </p:spPr>
        <p:txBody>
          <a:bodyPr anchor="b"/>
          <a:lstStyle>
            <a:lvl1pPr algn="r">
              <a:lnSpc>
                <a:spcPct val="100000"/>
              </a:lnSpc>
              <a:defRPr sz="1000">
                <a:solidFill>
                  <a:schemeClr val="tx2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 err="1"/>
              <a:t>Credit</a:t>
            </a:r>
            <a:r>
              <a:rPr lang="de-DE"/>
              <a:t>, Bildnachweis Bildtext</a:t>
            </a:r>
          </a:p>
        </p:txBody>
      </p:sp>
      <p:sp>
        <p:nvSpPr>
          <p:cNvPr id="5" name="Textplatzhalter 17">
            <a:extLst>
              <a:ext uri="{FF2B5EF4-FFF2-40B4-BE49-F238E27FC236}">
                <a16:creationId xmlns:a16="http://schemas.microsoft.com/office/drawing/2014/main" id="{BD311392-1281-6B82-502C-360AD197E49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67870" y="1909250"/>
            <a:ext cx="4675483" cy="392415"/>
          </a:xfrm>
        </p:spPr>
        <p:txBody>
          <a:bodyPr anchor="t"/>
          <a:lstStyle>
            <a:lvl1pPr algn="l">
              <a:lnSpc>
                <a:spcPct val="85000"/>
              </a:lnSpc>
              <a:spcBef>
                <a:spcPts val="0"/>
              </a:spcBef>
              <a:defRPr sz="3000">
                <a:solidFill>
                  <a:schemeClr val="tx1"/>
                </a:solidFill>
                <a:latin typeface="+mj-lt"/>
              </a:defRPr>
            </a:lvl1pPr>
            <a:lvl2pPr marL="0" indent="0">
              <a:buNone/>
              <a:defRPr sz="3000">
                <a:latin typeface="+mj-lt"/>
              </a:defRPr>
            </a:lvl2pPr>
            <a:lvl3pPr marL="0" indent="0">
              <a:buNone/>
              <a:defRPr sz="3000">
                <a:latin typeface="+mj-lt"/>
              </a:defRPr>
            </a:lvl3pPr>
            <a:lvl4pPr>
              <a:defRPr sz="3000">
                <a:latin typeface="+mj-lt"/>
              </a:defRPr>
            </a:lvl4pPr>
            <a:lvl5pPr>
              <a:defRPr sz="3000">
                <a:latin typeface="+mj-lt"/>
              </a:defRPr>
            </a:lvl5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7" name="Textplatzhalter 17">
            <a:extLst>
              <a:ext uri="{FF2B5EF4-FFF2-40B4-BE49-F238E27FC236}">
                <a16:creationId xmlns:a16="http://schemas.microsoft.com/office/drawing/2014/main" id="{2EEE0DA1-85F2-B252-F703-78C06F975EE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67870" y="4963681"/>
            <a:ext cx="4675718" cy="1260281"/>
          </a:xfrm>
        </p:spPr>
        <p:txBody>
          <a:bodyPr anchor="b"/>
          <a:lstStyle>
            <a:lvl1pPr marL="0" indent="0">
              <a:spcBef>
                <a:spcPts val="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2"/>
                </a:solidFill>
              </a:defRPr>
            </a:lvl1pPr>
            <a:lvl2pPr marL="198000" indent="-198000">
              <a:buFont typeface="Aptos" panose="020B0004020202020204" pitchFamily="34" charset="0"/>
              <a:buChar char="→"/>
              <a:defRPr sz="1600">
                <a:solidFill>
                  <a:schemeClr val="tx2"/>
                </a:solidFill>
              </a:defRPr>
            </a:lvl2pPr>
            <a:lvl3pPr marL="198000" indent="-198000">
              <a:buFont typeface="Aptos" panose="020B0004020202020204" pitchFamily="34" charset="0"/>
              <a:buChar char="↑"/>
              <a:defRPr sz="1600">
                <a:solidFill>
                  <a:schemeClr val="tx2"/>
                </a:solidFill>
              </a:defRPr>
            </a:lvl3pPr>
            <a:lvl4pPr marL="198000" indent="-198000">
              <a:buFont typeface="Aptos" panose="020B0004020202020204" pitchFamily="34" charset="0"/>
              <a:buChar char="←"/>
              <a:defRPr sz="1600" b="0">
                <a:solidFill>
                  <a:schemeClr val="tx2"/>
                </a:solidFill>
              </a:defRPr>
            </a:lvl4pPr>
            <a:lvl5pPr marL="198000" indent="-198000">
              <a:buFont typeface="Aptos" panose="020B0004020202020204" pitchFamily="34" charset="0"/>
              <a:buChar char="↓"/>
              <a:defRPr sz="1600">
                <a:solidFill>
                  <a:schemeClr val="tx2"/>
                </a:solidFill>
              </a:defRPr>
            </a:lvl5pPr>
          </a:lstStyle>
          <a:p>
            <a:pPr lvl="0"/>
            <a:r>
              <a:rPr lang="de-DE"/>
              <a:t>Bildlegende, über Listenebene erhöhen erhält man Pfeile für alle Richtungen (rechts, oben, links, unten)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091243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6" orient="horz" pos="867">
          <p15:clr>
            <a:srgbClr val="FBAE40"/>
          </p15:clr>
        </p15:guide>
        <p15:guide id="7" orient="horz" pos="1548">
          <p15:clr>
            <a:srgbClr val="FBAE40"/>
          </p15:clr>
        </p15:guide>
        <p15:guide id="8" orient="horz" pos="3884">
          <p15:clr>
            <a:srgbClr val="FBAE40"/>
          </p15:clr>
        </p15:guide>
        <p15:guide id="9" pos="3908">
          <p15:clr>
            <a:srgbClr val="FBAE40"/>
          </p15:clr>
        </p15:guide>
        <p15:guide id="10" pos="3681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chlussse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4FA18527-F412-58CA-9441-D153A31C9F7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921229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48" imgH="343" progId="TCLayout.ActiveDocument.1">
                  <p:embed/>
                </p:oleObj>
              </mc:Choice>
              <mc:Fallback>
                <p:oleObj name="think-cell Folie" r:id="rId3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FA18527-F412-58CA-9441-D153A31C9F7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hteck: abgerundete Ecken 25">
            <a:extLst>
              <a:ext uri="{FF2B5EF4-FFF2-40B4-BE49-F238E27FC236}">
                <a16:creationId xmlns:a16="http://schemas.microsoft.com/office/drawing/2014/main" id="{4BB78280-C6B8-3574-E32F-014F3AAFDA36}"/>
              </a:ext>
            </a:extLst>
          </p:cNvPr>
          <p:cNvSpPr/>
          <p:nvPr userDrawn="1"/>
        </p:nvSpPr>
        <p:spPr>
          <a:xfrm>
            <a:off x="6834937" y="1916113"/>
            <a:ext cx="4385371" cy="4213225"/>
          </a:xfrm>
          <a:prstGeom prst="roundRect">
            <a:avLst>
              <a:gd name="adj" fmla="val 4699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9F0DF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6" name="Textplatzhalter 17">
            <a:extLst>
              <a:ext uri="{FF2B5EF4-FFF2-40B4-BE49-F238E27FC236}">
                <a16:creationId xmlns:a16="http://schemas.microsoft.com/office/drawing/2014/main" id="{4A7B1D09-2BEA-8C1D-B4DE-C7890AFFC35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097686" y="2314111"/>
            <a:ext cx="3859874" cy="78483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>
            <a:lvl1pPr>
              <a:defRPr sz="3000">
                <a:latin typeface="+mj-lt"/>
              </a:defRPr>
            </a:lvl1pPr>
            <a:lvl2pPr marL="0" indent="0">
              <a:spcBef>
                <a:spcPts val="1400"/>
              </a:spcBef>
              <a:buClrTx/>
              <a:buFont typeface="Aptos" panose="020B0004020202020204" pitchFamily="34" charset="0"/>
              <a:buNone/>
              <a:defRPr sz="2000">
                <a:solidFill>
                  <a:schemeClr val="tx1"/>
                </a:solidFill>
              </a:defRPr>
            </a:lvl2pPr>
            <a:lvl3pPr marL="0" indent="0">
              <a:spcBef>
                <a:spcPts val="1800"/>
              </a:spcBef>
              <a:buClrTx/>
              <a:buFont typeface="Aptos" panose="020B0004020202020204" pitchFamily="34" charset="0"/>
              <a:buNone/>
              <a:defRPr sz="1600">
                <a:solidFill>
                  <a:schemeClr val="tx1"/>
                </a:solidFill>
              </a:defRPr>
            </a:lvl3pPr>
            <a:lvl4pPr marL="198000" indent="-198000">
              <a:buClr>
                <a:schemeClr val="tx2"/>
              </a:buClr>
              <a:buFont typeface="Aptos" panose="020B0004020202020204" pitchFamily="34" charset="0"/>
              <a:buChar char="→"/>
              <a:defRPr>
                <a:solidFill>
                  <a:schemeClr val="tx1"/>
                </a:solidFill>
              </a:defRPr>
            </a:lvl4pPr>
            <a:lvl5pPr marL="396000" indent="-198000">
              <a:buClrTx/>
              <a:buFont typeface="Aptos" panose="020B0004020202020204" pitchFamily="34" charset="0"/>
              <a:buChar char="↘"/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ED825C5D-0248-3CAA-2CA4-C4EA8B7AEA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99287" y="1916113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2"/>
          </a:solidFill>
        </p:spPr>
        <p:txBody>
          <a:bodyPr lIns="36000" tIns="144000" rIns="36000" bIns="108000" anchor="b">
            <a:noAutofit/>
          </a:bodyPr>
          <a:lstStyle>
            <a:lvl1pPr>
              <a:spcBef>
                <a:spcPts val="0"/>
              </a:spcBef>
              <a:defRPr sz="1400"/>
            </a:lvl1pPr>
            <a:lvl2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→"/>
              <a:defRPr sz="1400">
                <a:solidFill>
                  <a:schemeClr val="tx1"/>
                </a:solidFill>
              </a:defRPr>
            </a:lvl2pPr>
            <a:lvl3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↑"/>
              <a:defRPr sz="1400">
                <a:solidFill>
                  <a:schemeClr val="tx1"/>
                </a:solidFill>
              </a:defRPr>
            </a:lvl3pPr>
            <a:lvl4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←"/>
              <a:defRPr sz="14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ClrTx/>
              <a:buFont typeface="Aptos" panose="020B0004020202020204" pitchFamily="34" charset="0"/>
              <a:buChar char="↓"/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7" name="Textplatzhalter 17">
            <a:extLst>
              <a:ext uri="{FF2B5EF4-FFF2-40B4-BE49-F238E27FC236}">
                <a16:creationId xmlns:a16="http://schemas.microsoft.com/office/drawing/2014/main" id="{6E218B61-A8EF-8E74-0C24-F924ED76EA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63638" y="4076726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4"/>
          </a:solidFill>
        </p:spPr>
        <p:txBody>
          <a:bodyPr lIns="36000" tIns="144000" rIns="36000" bIns="108000" anchor="b">
            <a:noAutofit/>
          </a:bodyPr>
          <a:lstStyle>
            <a:lvl1pPr>
              <a:spcBef>
                <a:spcPts val="0"/>
              </a:spcBef>
              <a:defRPr sz="1400"/>
            </a:lvl1pPr>
            <a:lvl2pPr>
              <a:spcBef>
                <a:spcPts val="0"/>
              </a:spcBef>
              <a:buClrTx/>
              <a:defRPr sz="1400"/>
            </a:lvl2pPr>
            <a:lvl3pPr marL="198000" indent="-198000">
              <a:spcBef>
                <a:spcPts val="0"/>
              </a:spcBef>
              <a:buFont typeface="Aptos" panose="020B0004020202020204" pitchFamily="34" charset="0"/>
              <a:buChar char="↑"/>
              <a:defRPr sz="1400"/>
            </a:lvl3pPr>
            <a:lvl4pPr marL="198000" indent="-198000">
              <a:spcBef>
                <a:spcPts val="0"/>
              </a:spcBef>
              <a:buFont typeface="Aptos" panose="020B0004020202020204" pitchFamily="34" charset="0"/>
              <a:buChar char="←"/>
              <a:defRPr sz="1400">
                <a:solidFill>
                  <a:schemeClr val="tx1"/>
                </a:solidFill>
              </a:defRPr>
            </a:lvl4pPr>
            <a:lvl5pPr marL="198000" indent="-198000">
              <a:spcBef>
                <a:spcPts val="0"/>
              </a:spcBef>
              <a:buFont typeface="Aptos" panose="020B0004020202020204" pitchFamily="34" charset="0"/>
              <a:buChar char="↓"/>
              <a:defRPr sz="14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29" name="Bildplatzhalter 6">
            <a:extLst>
              <a:ext uri="{FF2B5EF4-FFF2-40B4-BE49-F238E27FC236}">
                <a16:creationId xmlns:a16="http://schemas.microsoft.com/office/drawing/2014/main" id="{0F934179-F0AC-8E51-ABF4-211098CC301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163638" y="1916113"/>
            <a:ext cx="2727649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31" name="Bildplatzhalter 6">
            <a:extLst>
              <a:ext uri="{FF2B5EF4-FFF2-40B4-BE49-F238E27FC236}">
                <a16:creationId xmlns:a16="http://schemas.microsoft.com/office/drawing/2014/main" id="{C983857A-54F1-9204-B593-8F7A48ED2816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3999287" y="4076726"/>
            <a:ext cx="2727650" cy="2052613"/>
          </a:xfrm>
          <a:prstGeom prst="roundRect">
            <a:avLst>
              <a:gd name="adj" fmla="val 9645"/>
            </a:avLst>
          </a:prstGeom>
          <a:solidFill>
            <a:schemeClr val="accent1"/>
          </a:solidFill>
        </p:spPr>
        <p:txBody>
          <a:bodyPr>
            <a:noAutofit/>
          </a:bodyPr>
          <a:lstStyle/>
          <a:p>
            <a:endParaRPr lang="en-US"/>
          </a:p>
        </p:txBody>
      </p:sp>
      <p:sp>
        <p:nvSpPr>
          <p:cNvPr id="9" name="Datumsplatzhalter 8">
            <a:extLst>
              <a:ext uri="{FF2B5EF4-FFF2-40B4-BE49-F238E27FC236}">
                <a16:creationId xmlns:a16="http://schemas.microsoft.com/office/drawing/2014/main" id="{80978596-B353-74AF-1644-274BE02D6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8402" y="6563567"/>
            <a:ext cx="2119170" cy="15388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Rauschen B Medium"/>
              <a:ea typeface="+mn-ea"/>
              <a:cs typeface="+mn-cs"/>
            </a:endParaRP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3BAFF2D9-C164-3551-EB86-4BC831F24DE8}"/>
              </a:ext>
            </a:extLst>
          </p:cNvPr>
          <p:cNvSpPr txBox="1"/>
          <p:nvPr userDrawn="1"/>
        </p:nvSpPr>
        <p:spPr>
          <a:xfrm>
            <a:off x="7097686" y="5726008"/>
            <a:ext cx="157312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err="1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vitrea-health.com</a:t>
            </a: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E21011ED-8B52-1E93-E056-7673BFFC01AA}"/>
              </a:ext>
            </a:extLst>
          </p:cNvPr>
          <p:cNvSpPr/>
          <p:nvPr userDrawn="1"/>
        </p:nvSpPr>
        <p:spPr>
          <a:xfrm>
            <a:off x="10113051" y="535058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2792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33">
          <p15:clr>
            <a:srgbClr val="FBAE40"/>
          </p15:clr>
        </p15:guide>
        <p15:guide id="3" pos="121">
          <p15:clr>
            <a:srgbClr val="FBAE40"/>
          </p15:clr>
        </p15:guide>
        <p15:guide id="4" pos="7401">
          <p15:clr>
            <a:srgbClr val="FBAE40"/>
          </p15:clr>
        </p15:guide>
        <p15:guide id="5" pos="7559">
          <p15:clr>
            <a:srgbClr val="FBAE40"/>
          </p15:clr>
        </p15:guide>
        <p15:guide id="7" orient="horz" pos="1207">
          <p15:clr>
            <a:srgbClr val="FBAE40"/>
          </p15:clr>
        </p15:guide>
        <p15:guide id="8" orient="horz" pos="3861">
          <p15:clr>
            <a:srgbClr val="FBAE40"/>
          </p15:clr>
        </p15:guide>
        <p15:guide id="9" orient="horz" pos="867">
          <p15:clr>
            <a:srgbClr val="FBAE40"/>
          </p15:clr>
        </p15:guide>
        <p15:guide id="10" pos="5405">
          <p15:clr>
            <a:srgbClr val="FBAE40"/>
          </p15:clr>
        </p15:guide>
        <p15:guide id="11" pos="5564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B78E58A1-6733-43F5-9224-0D03234D6FA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8356365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4" imgH="345" progId="TCLayout.ActiveDocument.1">
                  <p:embed/>
                </p:oleObj>
              </mc:Choice>
              <mc:Fallback>
                <p:oleObj name="think-cell Slide" r:id="rId3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Grafik 8" descr="Ein Bild, das Himmel enthält.&#10;&#10;Mit hoher Zuverlässigkeit generierte Beschreibung">
            <a:extLst>
              <a:ext uri="{FF2B5EF4-FFF2-40B4-BE49-F238E27FC236}">
                <a16:creationId xmlns:a16="http://schemas.microsoft.com/office/drawing/2014/main" id="{D8B3F4B1-22FC-47ED-AE24-BF0AC20A67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637" y="1345994"/>
            <a:ext cx="12200638" cy="4872268"/>
          </a:xfrm>
          <a:custGeom>
            <a:avLst/>
            <a:gdLst>
              <a:gd name="connsiteX0" fmla="*/ 0 w 12200638"/>
              <a:gd name="connsiteY0" fmla="*/ 4296165 h 4872268"/>
              <a:gd name="connsiteX1" fmla="*/ 5244 w 12200638"/>
              <a:gd name="connsiteY1" fmla="*/ 4872268 h 4872268"/>
              <a:gd name="connsiteX2" fmla="*/ 0 w 12200638"/>
              <a:gd name="connsiteY2" fmla="*/ 4872268 h 4872268"/>
              <a:gd name="connsiteX3" fmla="*/ 0 w 12200638"/>
              <a:gd name="connsiteY3" fmla="*/ 0 h 4872268"/>
              <a:gd name="connsiteX4" fmla="*/ 9472897 w 12200638"/>
              <a:gd name="connsiteY4" fmla="*/ 0 h 4872268"/>
              <a:gd name="connsiteX5" fmla="*/ 10382053 w 12200638"/>
              <a:gd name="connsiteY5" fmla="*/ 576126 h 4872268"/>
              <a:gd name="connsiteX6" fmla="*/ 12200638 w 12200638"/>
              <a:gd name="connsiteY6" fmla="*/ 576126 h 4872268"/>
              <a:gd name="connsiteX7" fmla="*/ 12200638 w 12200638"/>
              <a:gd name="connsiteY7" fmla="*/ 4872268 h 4872268"/>
              <a:gd name="connsiteX8" fmla="*/ 2735691 w 12200638"/>
              <a:gd name="connsiteY8" fmla="*/ 4872268 h 4872268"/>
              <a:gd name="connsiteX9" fmla="*/ 1826539 w 12200638"/>
              <a:gd name="connsiteY9" fmla="*/ 4296145 h 4872268"/>
              <a:gd name="connsiteX10" fmla="*/ 0 w 12200638"/>
              <a:gd name="connsiteY10" fmla="*/ 4296145 h 4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00638" h="4872268">
                <a:moveTo>
                  <a:pt x="0" y="4296165"/>
                </a:moveTo>
                <a:lnTo>
                  <a:pt x="5244" y="4872268"/>
                </a:lnTo>
                <a:lnTo>
                  <a:pt x="0" y="4872268"/>
                </a:lnTo>
                <a:close/>
                <a:moveTo>
                  <a:pt x="0" y="0"/>
                </a:moveTo>
                <a:lnTo>
                  <a:pt x="9472897" y="0"/>
                </a:lnTo>
                <a:lnTo>
                  <a:pt x="10382053" y="576126"/>
                </a:lnTo>
                <a:lnTo>
                  <a:pt x="12200638" y="576126"/>
                </a:lnTo>
                <a:lnTo>
                  <a:pt x="12200638" y="4872268"/>
                </a:lnTo>
                <a:lnTo>
                  <a:pt x="2735691" y="4872268"/>
                </a:lnTo>
                <a:lnTo>
                  <a:pt x="1826539" y="4296145"/>
                </a:lnTo>
                <a:lnTo>
                  <a:pt x="0" y="4296145"/>
                </a:lnTo>
                <a:close/>
              </a:path>
            </a:pathLst>
          </a:custGeom>
        </p:spPr>
      </p:pic>
      <p:pic>
        <p:nvPicPr>
          <p:cNvPr id="14" name="Picture 19" descr="vamed_logo">
            <a:extLst>
              <a:ext uri="{FF2B5EF4-FFF2-40B4-BE49-F238E27FC236}">
                <a16:creationId xmlns:a16="http://schemas.microsoft.com/office/drawing/2014/main" id="{A75D24F6-9A96-44B1-A9FF-F0D1B0C84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43" y="244311"/>
            <a:ext cx="1630116" cy="1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248581"/>
            <a:ext cx="9478743" cy="550072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38200" y="877888"/>
            <a:ext cx="9478743" cy="463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8650288" y="6302375"/>
            <a:ext cx="3174159" cy="322543"/>
          </a:xfrm>
        </p:spPr>
        <p:txBody>
          <a:bodyPr>
            <a:noAutofit/>
          </a:bodyPr>
          <a:lstStyle>
            <a:lvl1pPr algn="r">
              <a:defRPr sz="1400"/>
            </a:lvl1pPr>
          </a:lstStyle>
          <a:p>
            <a:pPr lvl="0"/>
            <a:r>
              <a:rPr lang="de-DE" dirty="0"/>
              <a:t>www.vamed-gesundheit.de</a:t>
            </a:r>
          </a:p>
        </p:txBody>
      </p:sp>
    </p:spTree>
    <p:extLst>
      <p:ext uri="{BB962C8B-B14F-4D97-AF65-F5344CB8AC3E}">
        <p14:creationId xmlns:p14="http://schemas.microsoft.com/office/powerpoint/2010/main" val="429341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Textplatzhalter 6"/>
          <p:cNvSpPr>
            <a:spLocks noGrp="1"/>
          </p:cNvSpPr>
          <p:nvPr>
            <p:ph idx="1"/>
          </p:nvPr>
        </p:nvSpPr>
        <p:spPr>
          <a:xfrm>
            <a:off x="838200" y="1353670"/>
            <a:ext cx="10515600" cy="4993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D2546-E445-48D2-A3B0-D136DC794782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869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339199"/>
            <a:ext cx="5113800" cy="50220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smtClean="0">
                <a:solidFill>
                  <a:schemeClr val="tx1"/>
                </a:solidFill>
                <a:latin typeface="+mn-lt"/>
              </a:defRPr>
            </a:lvl4pPr>
            <a:lvl5pPr>
              <a:defRPr lang="de-DE" sz="1800" smtClean="0">
                <a:solidFill>
                  <a:schemeClr val="tx1"/>
                </a:solidFill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215BF-4DE6-4392-8DEB-659A0B33C74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11415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links - Inhalt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14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BBD8F-B84E-4B79-BA32-471D777F7B4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876036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78B95D0F-4C59-4C0B-ADBC-E8D95E320AB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6018772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4" imgH="345" progId="TCLayout.ActiveDocument.1">
                  <p:embed/>
                </p:oleObj>
              </mc:Choice>
              <mc:Fallback>
                <p:oleObj name="think-cell Slide" r:id="rId4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264A9CBC-FF3F-4E85-8045-E758D1B4C385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000" dirty="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0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5158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 links - Bild 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14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3C54B-B196-46F1-97EB-D1E5BF32DB1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237556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78B95D0F-4C59-4C0B-ADBC-E8D95E320AB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675699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4" imgH="345" progId="TCLayout.ActiveDocument.1">
                  <p:embed/>
                </p:oleObj>
              </mc:Choice>
              <mc:Fallback>
                <p:oleObj name="think-cell Slide" r:id="rId4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264A9CBC-FF3F-4E85-8045-E758D1B4C385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000" dirty="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0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3407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0F91A-0A8D-419E-8F2B-B39B24F7F53F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935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F2D35-7F5E-4B9E-87AA-26094D24D18F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16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 (Querform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2"/>
          </p:nvPr>
        </p:nvSpPr>
        <p:spPr>
          <a:xfrm>
            <a:off x="838200" y="1339200"/>
            <a:ext cx="10515600" cy="5022850"/>
          </a:xfrm>
          <a:prstGeom prst="rect">
            <a:avLst/>
          </a:prstGeom>
          <a:ln>
            <a:noFill/>
          </a:ln>
        </p:spPr>
        <p:txBody>
          <a:bodyPr lIns="72000" tIns="72000" rIns="72000" bIns="72000"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6708B-401F-4B41-A1C0-4FF30AF1C78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946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 (Hochforma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297D5-86F4-4EFC-B407-9970C0892ED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3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6268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galerie(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407987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4"/>
          </p:nvPr>
        </p:nvSpPr>
        <p:spPr>
          <a:xfrm>
            <a:off x="3311996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15"/>
          </p:nvPr>
        </p:nvSpPr>
        <p:spPr>
          <a:xfrm>
            <a:off x="6216005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16"/>
          </p:nvPr>
        </p:nvSpPr>
        <p:spPr>
          <a:xfrm>
            <a:off x="9120013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6" name="Bildplatzhalter 7"/>
          <p:cNvSpPr>
            <a:spLocks noGrp="1"/>
          </p:cNvSpPr>
          <p:nvPr>
            <p:ph type="pic" sz="quarter" idx="17"/>
          </p:nvPr>
        </p:nvSpPr>
        <p:spPr>
          <a:xfrm>
            <a:off x="41198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7" name="Bildplatzhalter 7"/>
          <p:cNvSpPr>
            <a:spLocks noGrp="1"/>
          </p:cNvSpPr>
          <p:nvPr>
            <p:ph type="pic" sz="quarter" idx="18"/>
          </p:nvPr>
        </p:nvSpPr>
        <p:spPr>
          <a:xfrm>
            <a:off x="331599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8" name="Bildplatzhalter 7"/>
          <p:cNvSpPr>
            <a:spLocks noGrp="1"/>
          </p:cNvSpPr>
          <p:nvPr>
            <p:ph type="pic" sz="quarter" idx="19"/>
          </p:nvPr>
        </p:nvSpPr>
        <p:spPr>
          <a:xfrm>
            <a:off x="622000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9" name="Bildplatzhalter 7"/>
          <p:cNvSpPr>
            <a:spLocks noGrp="1"/>
          </p:cNvSpPr>
          <p:nvPr>
            <p:ph type="pic" sz="quarter" idx="20"/>
          </p:nvPr>
        </p:nvSpPr>
        <p:spPr>
          <a:xfrm>
            <a:off x="9124017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21"/>
          </p:nvPr>
        </p:nvSpPr>
        <p:spPr>
          <a:xfrm>
            <a:off x="407988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platzhalter 20"/>
          <p:cNvSpPr>
            <a:spLocks noGrp="1"/>
          </p:cNvSpPr>
          <p:nvPr>
            <p:ph type="body" sz="quarter" idx="22"/>
          </p:nvPr>
        </p:nvSpPr>
        <p:spPr>
          <a:xfrm>
            <a:off x="3311996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Textplatzhalter 20"/>
          <p:cNvSpPr>
            <a:spLocks noGrp="1"/>
          </p:cNvSpPr>
          <p:nvPr>
            <p:ph type="body" sz="quarter" idx="23"/>
          </p:nvPr>
        </p:nvSpPr>
        <p:spPr>
          <a:xfrm>
            <a:off x="6216005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4" name="Textplatzhalter 20"/>
          <p:cNvSpPr>
            <a:spLocks noGrp="1"/>
          </p:cNvSpPr>
          <p:nvPr>
            <p:ph type="body" sz="quarter" idx="24"/>
          </p:nvPr>
        </p:nvSpPr>
        <p:spPr>
          <a:xfrm>
            <a:off x="9120014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platzhalter 20"/>
          <p:cNvSpPr>
            <a:spLocks noGrp="1"/>
          </p:cNvSpPr>
          <p:nvPr>
            <p:ph type="body" sz="quarter" idx="25"/>
          </p:nvPr>
        </p:nvSpPr>
        <p:spPr>
          <a:xfrm>
            <a:off x="407988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6" name="Textplatzhalter 20"/>
          <p:cNvSpPr>
            <a:spLocks noGrp="1"/>
          </p:cNvSpPr>
          <p:nvPr>
            <p:ph type="body" sz="quarter" idx="26"/>
          </p:nvPr>
        </p:nvSpPr>
        <p:spPr>
          <a:xfrm>
            <a:off x="3311996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7" name="Textplatzhalter 20"/>
          <p:cNvSpPr>
            <a:spLocks noGrp="1"/>
          </p:cNvSpPr>
          <p:nvPr>
            <p:ph type="body" sz="quarter" idx="27"/>
          </p:nvPr>
        </p:nvSpPr>
        <p:spPr>
          <a:xfrm>
            <a:off x="6216005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8" name="Textplatzhalter 20"/>
          <p:cNvSpPr>
            <a:spLocks noGrp="1"/>
          </p:cNvSpPr>
          <p:nvPr>
            <p:ph type="body" sz="quarter" idx="28"/>
          </p:nvPr>
        </p:nvSpPr>
        <p:spPr>
          <a:xfrm>
            <a:off x="9120014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0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68BCF-CA8A-49CF-8A5E-CFBC18DDDE20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1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2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3" name="Titelplatzhalter 5"/>
          <p:cNvSpPr>
            <a:spLocks noGrp="1"/>
          </p:cNvSpPr>
          <p:nvPr>
            <p:ph type="title"/>
          </p:nvPr>
        </p:nvSpPr>
        <p:spPr>
          <a:xfrm>
            <a:off x="407987" y="365126"/>
            <a:ext cx="10945813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212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galerie(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432182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4"/>
          </p:nvPr>
        </p:nvSpPr>
        <p:spPr>
          <a:xfrm>
            <a:off x="2746350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15"/>
          </p:nvPr>
        </p:nvSpPr>
        <p:spPr>
          <a:xfrm>
            <a:off x="5060518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16"/>
          </p:nvPr>
        </p:nvSpPr>
        <p:spPr>
          <a:xfrm>
            <a:off x="7374686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21"/>
          </p:nvPr>
        </p:nvSpPr>
        <p:spPr>
          <a:xfrm>
            <a:off x="432182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platzhalter 20"/>
          <p:cNvSpPr>
            <a:spLocks noGrp="1"/>
          </p:cNvSpPr>
          <p:nvPr>
            <p:ph type="body" sz="quarter" idx="22"/>
          </p:nvPr>
        </p:nvSpPr>
        <p:spPr>
          <a:xfrm>
            <a:off x="2746350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Textplatzhalter 20"/>
          <p:cNvSpPr>
            <a:spLocks noGrp="1"/>
          </p:cNvSpPr>
          <p:nvPr>
            <p:ph type="body" sz="quarter" idx="23"/>
          </p:nvPr>
        </p:nvSpPr>
        <p:spPr>
          <a:xfrm>
            <a:off x="5060518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4" name="Textplatzhalter 20"/>
          <p:cNvSpPr>
            <a:spLocks noGrp="1"/>
          </p:cNvSpPr>
          <p:nvPr>
            <p:ph type="body" sz="quarter" idx="24"/>
          </p:nvPr>
        </p:nvSpPr>
        <p:spPr>
          <a:xfrm>
            <a:off x="7374686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0" name="Bildplatzhalter 7"/>
          <p:cNvSpPr>
            <a:spLocks noGrp="1"/>
          </p:cNvSpPr>
          <p:nvPr>
            <p:ph type="pic" sz="quarter" idx="25"/>
          </p:nvPr>
        </p:nvSpPr>
        <p:spPr>
          <a:xfrm>
            <a:off x="9688854" y="134143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1" name="Textplatzhalter 20"/>
          <p:cNvSpPr>
            <a:spLocks noGrp="1"/>
          </p:cNvSpPr>
          <p:nvPr>
            <p:ph type="body" sz="quarter" idx="26"/>
          </p:nvPr>
        </p:nvSpPr>
        <p:spPr>
          <a:xfrm>
            <a:off x="9688854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3" name="Bildplatzhalter 7"/>
          <p:cNvSpPr>
            <a:spLocks noGrp="1"/>
          </p:cNvSpPr>
          <p:nvPr>
            <p:ph type="pic" sz="quarter" idx="27"/>
          </p:nvPr>
        </p:nvSpPr>
        <p:spPr>
          <a:xfrm>
            <a:off x="432182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4" name="Bildplatzhalter 7"/>
          <p:cNvSpPr>
            <a:spLocks noGrp="1"/>
          </p:cNvSpPr>
          <p:nvPr>
            <p:ph type="pic" sz="quarter" idx="28"/>
          </p:nvPr>
        </p:nvSpPr>
        <p:spPr>
          <a:xfrm>
            <a:off x="2746350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5" name="Bildplatzhalter 7"/>
          <p:cNvSpPr>
            <a:spLocks noGrp="1"/>
          </p:cNvSpPr>
          <p:nvPr>
            <p:ph type="pic" sz="quarter" idx="29"/>
          </p:nvPr>
        </p:nvSpPr>
        <p:spPr>
          <a:xfrm>
            <a:off x="5060518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6" name="Bildplatzhalter 7"/>
          <p:cNvSpPr>
            <a:spLocks noGrp="1"/>
          </p:cNvSpPr>
          <p:nvPr>
            <p:ph type="pic" sz="quarter" idx="30"/>
          </p:nvPr>
        </p:nvSpPr>
        <p:spPr>
          <a:xfrm>
            <a:off x="7374686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7" name="Textplatzhalter 20"/>
          <p:cNvSpPr>
            <a:spLocks noGrp="1"/>
          </p:cNvSpPr>
          <p:nvPr>
            <p:ph type="body" sz="quarter" idx="31"/>
          </p:nvPr>
        </p:nvSpPr>
        <p:spPr>
          <a:xfrm>
            <a:off x="432182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8" name="Textplatzhalter 20"/>
          <p:cNvSpPr>
            <a:spLocks noGrp="1"/>
          </p:cNvSpPr>
          <p:nvPr>
            <p:ph type="body" sz="quarter" idx="32"/>
          </p:nvPr>
        </p:nvSpPr>
        <p:spPr>
          <a:xfrm>
            <a:off x="2746350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9" name="Textplatzhalter 20"/>
          <p:cNvSpPr>
            <a:spLocks noGrp="1"/>
          </p:cNvSpPr>
          <p:nvPr>
            <p:ph type="body" sz="quarter" idx="33"/>
          </p:nvPr>
        </p:nvSpPr>
        <p:spPr>
          <a:xfrm>
            <a:off x="5060518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0" name="Textplatzhalter 20"/>
          <p:cNvSpPr>
            <a:spLocks noGrp="1"/>
          </p:cNvSpPr>
          <p:nvPr>
            <p:ph type="body" sz="quarter" idx="34"/>
          </p:nvPr>
        </p:nvSpPr>
        <p:spPr>
          <a:xfrm>
            <a:off x="7374686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1" name="Bildplatzhalter 7"/>
          <p:cNvSpPr>
            <a:spLocks noGrp="1"/>
          </p:cNvSpPr>
          <p:nvPr>
            <p:ph type="pic" sz="quarter" idx="35"/>
          </p:nvPr>
        </p:nvSpPr>
        <p:spPr>
          <a:xfrm>
            <a:off x="9688854" y="311773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2" name="Textplatzhalter 20"/>
          <p:cNvSpPr>
            <a:spLocks noGrp="1"/>
          </p:cNvSpPr>
          <p:nvPr>
            <p:ph type="body" sz="quarter" idx="36"/>
          </p:nvPr>
        </p:nvSpPr>
        <p:spPr>
          <a:xfrm>
            <a:off x="9688854" y="431911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3" name="Bildplatzhalter 7"/>
          <p:cNvSpPr>
            <a:spLocks noGrp="1"/>
          </p:cNvSpPr>
          <p:nvPr>
            <p:ph type="pic" sz="quarter" idx="37"/>
          </p:nvPr>
        </p:nvSpPr>
        <p:spPr>
          <a:xfrm>
            <a:off x="432182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4" name="Bildplatzhalter 7"/>
          <p:cNvSpPr>
            <a:spLocks noGrp="1"/>
          </p:cNvSpPr>
          <p:nvPr>
            <p:ph type="pic" sz="quarter" idx="38"/>
          </p:nvPr>
        </p:nvSpPr>
        <p:spPr>
          <a:xfrm>
            <a:off x="2746350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5" name="Bildplatzhalter 7"/>
          <p:cNvSpPr>
            <a:spLocks noGrp="1"/>
          </p:cNvSpPr>
          <p:nvPr>
            <p:ph type="pic" sz="quarter" idx="39"/>
          </p:nvPr>
        </p:nvSpPr>
        <p:spPr>
          <a:xfrm>
            <a:off x="5060518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6" name="Bildplatzhalter 7"/>
          <p:cNvSpPr>
            <a:spLocks noGrp="1"/>
          </p:cNvSpPr>
          <p:nvPr>
            <p:ph type="pic" sz="quarter" idx="40"/>
          </p:nvPr>
        </p:nvSpPr>
        <p:spPr>
          <a:xfrm>
            <a:off x="7374686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7" name="Textplatzhalter 20"/>
          <p:cNvSpPr>
            <a:spLocks noGrp="1"/>
          </p:cNvSpPr>
          <p:nvPr>
            <p:ph type="body" sz="quarter" idx="41"/>
          </p:nvPr>
        </p:nvSpPr>
        <p:spPr>
          <a:xfrm>
            <a:off x="432182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8" name="Textplatzhalter 20"/>
          <p:cNvSpPr>
            <a:spLocks noGrp="1"/>
          </p:cNvSpPr>
          <p:nvPr>
            <p:ph type="body" sz="quarter" idx="42"/>
          </p:nvPr>
        </p:nvSpPr>
        <p:spPr>
          <a:xfrm>
            <a:off x="2746350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9" name="Textplatzhalter 20"/>
          <p:cNvSpPr>
            <a:spLocks noGrp="1"/>
          </p:cNvSpPr>
          <p:nvPr>
            <p:ph type="body" sz="quarter" idx="43"/>
          </p:nvPr>
        </p:nvSpPr>
        <p:spPr>
          <a:xfrm>
            <a:off x="5060518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0" name="Textplatzhalter 20"/>
          <p:cNvSpPr>
            <a:spLocks noGrp="1"/>
          </p:cNvSpPr>
          <p:nvPr>
            <p:ph type="body" sz="quarter" idx="44"/>
          </p:nvPr>
        </p:nvSpPr>
        <p:spPr>
          <a:xfrm>
            <a:off x="7374686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1" name="Bildplatzhalter 7"/>
          <p:cNvSpPr>
            <a:spLocks noGrp="1"/>
          </p:cNvSpPr>
          <p:nvPr>
            <p:ph type="pic" sz="quarter" idx="45"/>
          </p:nvPr>
        </p:nvSpPr>
        <p:spPr>
          <a:xfrm>
            <a:off x="9688854" y="485780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2" name="Textplatzhalter 20"/>
          <p:cNvSpPr>
            <a:spLocks noGrp="1"/>
          </p:cNvSpPr>
          <p:nvPr>
            <p:ph type="body" sz="quarter" idx="46"/>
          </p:nvPr>
        </p:nvSpPr>
        <p:spPr>
          <a:xfrm>
            <a:off x="9688854" y="598514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5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9FC44-9A11-46CD-9F73-BCDA24FECC9E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6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8" name="Titelplatzhalter 5"/>
          <p:cNvSpPr>
            <a:spLocks noGrp="1"/>
          </p:cNvSpPr>
          <p:nvPr>
            <p:ph type="title"/>
          </p:nvPr>
        </p:nvSpPr>
        <p:spPr>
          <a:xfrm>
            <a:off x="432182" y="365126"/>
            <a:ext cx="10921618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920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worldmap_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landkarteneu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026" y="1700808"/>
            <a:ext cx="9097948" cy="467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076CCF3-0D89-4FC7-94F7-7686D676B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11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E1ACB-4E59-4C6D-89AB-84C155E0216A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3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4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100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worldmap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landkarteneu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"/>
          <a:stretch/>
        </p:blipFill>
        <p:spPr bwMode="auto">
          <a:xfrm>
            <a:off x="1547026" y="1700808"/>
            <a:ext cx="9085115" cy="467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713A6690-B995-47A6-925C-4E95724FE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F8698-4153-4DF9-90F7-EB535B257280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449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0F91A-0A8D-419E-8F2B-B39B24F7F53F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729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orldmap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karte_blau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34" y="1348867"/>
            <a:ext cx="9969532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ACC61CA-3656-4FAA-8DDE-8177F621D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C61E7-BF45-4E70-AB63-DFB36A7FDAD6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423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Film (Querform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enplatzhalter 6"/>
          <p:cNvSpPr>
            <a:spLocks noGrp="1"/>
          </p:cNvSpPr>
          <p:nvPr>
            <p:ph type="media" sz="quarter" idx="13"/>
          </p:nvPr>
        </p:nvSpPr>
        <p:spPr>
          <a:xfrm>
            <a:off x="838201" y="1339200"/>
            <a:ext cx="10515600" cy="50228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Mediaclip durch Klicken auf Symbol hinzufügen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0B5A3-F7D3-44EF-A173-883671B3185D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219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trenner weiß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91033"/>
            <a:ext cx="10515600" cy="892372"/>
          </a:xfrm>
        </p:spPr>
        <p:txBody>
          <a:bodyPr>
            <a:noAutofit/>
          </a:bodyPr>
          <a:lstStyle>
            <a:lvl1pPr>
              <a:defRPr sz="4400" b="1" cap="none" spc="0">
                <a:ln w="0"/>
                <a:solidFill>
                  <a:schemeClr val="accent1"/>
                </a:solidFill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4"/>
          </p:nvPr>
        </p:nvSpPr>
        <p:spPr>
          <a:xfrm>
            <a:off x="838200" y="4697507"/>
            <a:ext cx="10515600" cy="448234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2761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Himmel enthält.&#10;&#10;Mit hoher Zuverlässigkeit generierte Beschreibung">
            <a:extLst>
              <a:ext uri="{FF2B5EF4-FFF2-40B4-BE49-F238E27FC236}">
                <a16:creationId xmlns:a16="http://schemas.microsoft.com/office/drawing/2014/main" id="{D8B3F4B1-22FC-47ED-AE24-BF0AC20A67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637" y="1345994"/>
            <a:ext cx="12200638" cy="4872268"/>
          </a:xfrm>
          <a:custGeom>
            <a:avLst/>
            <a:gdLst>
              <a:gd name="connsiteX0" fmla="*/ 0 w 12200638"/>
              <a:gd name="connsiteY0" fmla="*/ 4296165 h 4872268"/>
              <a:gd name="connsiteX1" fmla="*/ 5244 w 12200638"/>
              <a:gd name="connsiteY1" fmla="*/ 4872268 h 4872268"/>
              <a:gd name="connsiteX2" fmla="*/ 0 w 12200638"/>
              <a:gd name="connsiteY2" fmla="*/ 4872268 h 4872268"/>
              <a:gd name="connsiteX3" fmla="*/ 0 w 12200638"/>
              <a:gd name="connsiteY3" fmla="*/ 0 h 4872268"/>
              <a:gd name="connsiteX4" fmla="*/ 9472897 w 12200638"/>
              <a:gd name="connsiteY4" fmla="*/ 0 h 4872268"/>
              <a:gd name="connsiteX5" fmla="*/ 10382053 w 12200638"/>
              <a:gd name="connsiteY5" fmla="*/ 576126 h 4872268"/>
              <a:gd name="connsiteX6" fmla="*/ 12200638 w 12200638"/>
              <a:gd name="connsiteY6" fmla="*/ 576126 h 4872268"/>
              <a:gd name="connsiteX7" fmla="*/ 12200638 w 12200638"/>
              <a:gd name="connsiteY7" fmla="*/ 4872268 h 4872268"/>
              <a:gd name="connsiteX8" fmla="*/ 2735691 w 12200638"/>
              <a:gd name="connsiteY8" fmla="*/ 4872268 h 4872268"/>
              <a:gd name="connsiteX9" fmla="*/ 1826539 w 12200638"/>
              <a:gd name="connsiteY9" fmla="*/ 4296145 h 4872268"/>
              <a:gd name="connsiteX10" fmla="*/ 0 w 12200638"/>
              <a:gd name="connsiteY10" fmla="*/ 4296145 h 4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00638" h="4872268">
                <a:moveTo>
                  <a:pt x="0" y="4296165"/>
                </a:moveTo>
                <a:lnTo>
                  <a:pt x="5244" y="4872268"/>
                </a:lnTo>
                <a:lnTo>
                  <a:pt x="0" y="4872268"/>
                </a:lnTo>
                <a:close/>
                <a:moveTo>
                  <a:pt x="0" y="0"/>
                </a:moveTo>
                <a:lnTo>
                  <a:pt x="9472897" y="0"/>
                </a:lnTo>
                <a:lnTo>
                  <a:pt x="10382053" y="576126"/>
                </a:lnTo>
                <a:lnTo>
                  <a:pt x="12200638" y="576126"/>
                </a:lnTo>
                <a:lnTo>
                  <a:pt x="12200638" y="4872268"/>
                </a:lnTo>
                <a:lnTo>
                  <a:pt x="2735691" y="4872268"/>
                </a:lnTo>
                <a:lnTo>
                  <a:pt x="1826539" y="4296145"/>
                </a:lnTo>
                <a:lnTo>
                  <a:pt x="0" y="4296145"/>
                </a:lnTo>
                <a:close/>
              </a:path>
            </a:pathLst>
          </a:cu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790512"/>
            <a:ext cx="8610600" cy="1535393"/>
          </a:xfrm>
        </p:spPr>
        <p:txBody>
          <a:bodyPr anchor="t">
            <a:normAutofit/>
          </a:bodyPr>
          <a:lstStyle>
            <a:lvl1pPr>
              <a:defRPr sz="3600" b="1" cap="none" spc="0">
                <a:ln w="0"/>
                <a:solidFill>
                  <a:schemeClr val="bg1"/>
                </a:solidFill>
                <a:effectLst/>
              </a:defRPr>
            </a:lvl1pPr>
          </a:lstStyle>
          <a:p>
            <a:endParaRPr lang="de-DE" dirty="0"/>
          </a:p>
        </p:txBody>
      </p:sp>
      <p:pic>
        <p:nvPicPr>
          <p:cNvPr id="7" name="Picture 19" descr="vamed_logo">
            <a:extLst>
              <a:ext uri="{FF2B5EF4-FFF2-40B4-BE49-F238E27FC236}">
                <a16:creationId xmlns:a16="http://schemas.microsoft.com/office/drawing/2014/main" id="{A75D24F6-9A96-44B1-A9FF-F0D1B0C84E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43" y="244311"/>
            <a:ext cx="1630116" cy="1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439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B78E58A1-6733-43F5-9224-0D03234D6FA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952515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4" imgH="345" progId="TCLayout.ActiveDocument.1">
                  <p:embed/>
                </p:oleObj>
              </mc:Choice>
              <mc:Fallback>
                <p:oleObj name="think-cell Slide" r:id="rId3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Grafik 8" descr="Ein Bild, das Himmel enthält.&#10;&#10;Mit hoher Zuverlässigkeit generierte Beschreibung">
            <a:extLst>
              <a:ext uri="{FF2B5EF4-FFF2-40B4-BE49-F238E27FC236}">
                <a16:creationId xmlns:a16="http://schemas.microsoft.com/office/drawing/2014/main" id="{D8B3F4B1-22FC-47ED-AE24-BF0AC20A67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637" y="1345994"/>
            <a:ext cx="12200638" cy="4872268"/>
          </a:xfrm>
          <a:custGeom>
            <a:avLst/>
            <a:gdLst>
              <a:gd name="connsiteX0" fmla="*/ 0 w 12200638"/>
              <a:gd name="connsiteY0" fmla="*/ 4296165 h 4872268"/>
              <a:gd name="connsiteX1" fmla="*/ 5244 w 12200638"/>
              <a:gd name="connsiteY1" fmla="*/ 4872268 h 4872268"/>
              <a:gd name="connsiteX2" fmla="*/ 0 w 12200638"/>
              <a:gd name="connsiteY2" fmla="*/ 4872268 h 4872268"/>
              <a:gd name="connsiteX3" fmla="*/ 0 w 12200638"/>
              <a:gd name="connsiteY3" fmla="*/ 0 h 4872268"/>
              <a:gd name="connsiteX4" fmla="*/ 9472897 w 12200638"/>
              <a:gd name="connsiteY4" fmla="*/ 0 h 4872268"/>
              <a:gd name="connsiteX5" fmla="*/ 10382053 w 12200638"/>
              <a:gd name="connsiteY5" fmla="*/ 576126 h 4872268"/>
              <a:gd name="connsiteX6" fmla="*/ 12200638 w 12200638"/>
              <a:gd name="connsiteY6" fmla="*/ 576126 h 4872268"/>
              <a:gd name="connsiteX7" fmla="*/ 12200638 w 12200638"/>
              <a:gd name="connsiteY7" fmla="*/ 4872268 h 4872268"/>
              <a:gd name="connsiteX8" fmla="*/ 2735691 w 12200638"/>
              <a:gd name="connsiteY8" fmla="*/ 4872268 h 4872268"/>
              <a:gd name="connsiteX9" fmla="*/ 1826539 w 12200638"/>
              <a:gd name="connsiteY9" fmla="*/ 4296145 h 4872268"/>
              <a:gd name="connsiteX10" fmla="*/ 0 w 12200638"/>
              <a:gd name="connsiteY10" fmla="*/ 4296145 h 4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00638" h="4872268">
                <a:moveTo>
                  <a:pt x="0" y="4296165"/>
                </a:moveTo>
                <a:lnTo>
                  <a:pt x="5244" y="4872268"/>
                </a:lnTo>
                <a:lnTo>
                  <a:pt x="0" y="4872268"/>
                </a:lnTo>
                <a:close/>
                <a:moveTo>
                  <a:pt x="0" y="0"/>
                </a:moveTo>
                <a:lnTo>
                  <a:pt x="9472897" y="0"/>
                </a:lnTo>
                <a:lnTo>
                  <a:pt x="10382053" y="576126"/>
                </a:lnTo>
                <a:lnTo>
                  <a:pt x="12200638" y="576126"/>
                </a:lnTo>
                <a:lnTo>
                  <a:pt x="12200638" y="4872268"/>
                </a:lnTo>
                <a:lnTo>
                  <a:pt x="2735691" y="4872268"/>
                </a:lnTo>
                <a:lnTo>
                  <a:pt x="1826539" y="4296145"/>
                </a:lnTo>
                <a:lnTo>
                  <a:pt x="0" y="4296145"/>
                </a:lnTo>
                <a:close/>
              </a:path>
            </a:pathLst>
          </a:custGeom>
        </p:spPr>
      </p:pic>
      <p:pic>
        <p:nvPicPr>
          <p:cNvPr id="14" name="Picture 19" descr="vamed_logo">
            <a:extLst>
              <a:ext uri="{FF2B5EF4-FFF2-40B4-BE49-F238E27FC236}">
                <a16:creationId xmlns:a16="http://schemas.microsoft.com/office/drawing/2014/main" id="{A75D24F6-9A96-44B1-A9FF-F0D1B0C84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43" y="244311"/>
            <a:ext cx="1630116" cy="1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248581"/>
            <a:ext cx="9478743" cy="550072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38200" y="877888"/>
            <a:ext cx="9478743" cy="463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8650288" y="6302375"/>
            <a:ext cx="3174159" cy="322543"/>
          </a:xfrm>
        </p:spPr>
        <p:txBody>
          <a:bodyPr>
            <a:noAutofit/>
          </a:bodyPr>
          <a:lstStyle>
            <a:lvl1pPr algn="r">
              <a:defRPr sz="1400"/>
            </a:lvl1pPr>
          </a:lstStyle>
          <a:p>
            <a:pPr lvl="0"/>
            <a:r>
              <a:rPr lang="de-DE" dirty="0"/>
              <a:t>www.vamed-gesundheit.de</a:t>
            </a:r>
          </a:p>
        </p:txBody>
      </p:sp>
    </p:spTree>
    <p:extLst>
      <p:ext uri="{BB962C8B-B14F-4D97-AF65-F5344CB8AC3E}">
        <p14:creationId xmlns:p14="http://schemas.microsoft.com/office/powerpoint/2010/main" val="222827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Textplatzhalter 6"/>
          <p:cNvSpPr>
            <a:spLocks noGrp="1"/>
          </p:cNvSpPr>
          <p:nvPr>
            <p:ph idx="1"/>
          </p:nvPr>
        </p:nvSpPr>
        <p:spPr>
          <a:xfrm>
            <a:off x="838200" y="1353670"/>
            <a:ext cx="10515600" cy="4993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D2546-E445-48D2-A3B0-D136DC794782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94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339199"/>
            <a:ext cx="5113800" cy="50220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smtClean="0">
                <a:solidFill>
                  <a:schemeClr val="tx1"/>
                </a:solidFill>
                <a:latin typeface="+mn-lt"/>
              </a:defRPr>
            </a:lvl4pPr>
            <a:lvl5pPr>
              <a:defRPr lang="de-DE" sz="1800" smtClean="0">
                <a:solidFill>
                  <a:schemeClr val="tx1"/>
                </a:solidFill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215BF-4DE6-4392-8DEB-659A0B33C74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3331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links - Inhalt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14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BBD8F-B84E-4B79-BA32-471D777F7B4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8816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 links - Bild 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14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3C54B-B196-46F1-97EB-D1E5BF32DB1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95291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78B95D0F-4C59-4C0B-ADBC-E8D95E320AB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8132594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4" imgH="345" progId="TCLayout.ActiveDocument.1">
                  <p:embed/>
                </p:oleObj>
              </mc:Choice>
              <mc:Fallback>
                <p:oleObj name="think-cell Slide" r:id="rId4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264A9CBC-FF3F-4E85-8045-E758D1B4C385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000" dirty="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0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4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F2D35-7F5E-4B9E-87AA-26094D24D18F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568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0F91A-0A8D-419E-8F2B-B39B24F7F53F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326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F2D35-7F5E-4B9E-87AA-26094D24D18F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782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 (Querform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2"/>
          </p:nvPr>
        </p:nvSpPr>
        <p:spPr>
          <a:xfrm>
            <a:off x="838200" y="1339200"/>
            <a:ext cx="10515600" cy="5022850"/>
          </a:xfrm>
          <a:prstGeom prst="rect">
            <a:avLst/>
          </a:prstGeom>
          <a:ln>
            <a:noFill/>
          </a:ln>
        </p:spPr>
        <p:txBody>
          <a:bodyPr lIns="72000" tIns="72000" rIns="72000" bIns="72000"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6708B-401F-4B41-A1C0-4FF30AF1C78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32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 (Hochforma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7"/>
          <p:cNvSpPr>
            <a:spLocks noGrp="1"/>
          </p:cNvSpPr>
          <p:nvPr>
            <p:ph type="pic" sz="quarter" idx="1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0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6297D5-86F4-4EFC-B407-9970C0892ED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3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721404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galerie(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407987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4"/>
          </p:nvPr>
        </p:nvSpPr>
        <p:spPr>
          <a:xfrm>
            <a:off x="3311996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15"/>
          </p:nvPr>
        </p:nvSpPr>
        <p:spPr>
          <a:xfrm>
            <a:off x="6216005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16"/>
          </p:nvPr>
        </p:nvSpPr>
        <p:spPr>
          <a:xfrm>
            <a:off x="9120013" y="1335088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6" name="Bildplatzhalter 7"/>
          <p:cNvSpPr>
            <a:spLocks noGrp="1"/>
          </p:cNvSpPr>
          <p:nvPr>
            <p:ph type="pic" sz="quarter" idx="17"/>
          </p:nvPr>
        </p:nvSpPr>
        <p:spPr>
          <a:xfrm>
            <a:off x="41198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7" name="Bildplatzhalter 7"/>
          <p:cNvSpPr>
            <a:spLocks noGrp="1"/>
          </p:cNvSpPr>
          <p:nvPr>
            <p:ph type="pic" sz="quarter" idx="18"/>
          </p:nvPr>
        </p:nvSpPr>
        <p:spPr>
          <a:xfrm>
            <a:off x="331599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8" name="Bildplatzhalter 7"/>
          <p:cNvSpPr>
            <a:spLocks noGrp="1"/>
          </p:cNvSpPr>
          <p:nvPr>
            <p:ph type="pic" sz="quarter" idx="19"/>
          </p:nvPr>
        </p:nvSpPr>
        <p:spPr>
          <a:xfrm>
            <a:off x="6220008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9" name="Bildplatzhalter 7"/>
          <p:cNvSpPr>
            <a:spLocks noGrp="1"/>
          </p:cNvSpPr>
          <p:nvPr>
            <p:ph type="pic" sz="quarter" idx="20"/>
          </p:nvPr>
        </p:nvSpPr>
        <p:spPr>
          <a:xfrm>
            <a:off x="9124017" y="3992950"/>
            <a:ext cx="2664000" cy="187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21"/>
          </p:nvPr>
        </p:nvSpPr>
        <p:spPr>
          <a:xfrm>
            <a:off x="407988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platzhalter 20"/>
          <p:cNvSpPr>
            <a:spLocks noGrp="1"/>
          </p:cNvSpPr>
          <p:nvPr>
            <p:ph type="body" sz="quarter" idx="22"/>
          </p:nvPr>
        </p:nvSpPr>
        <p:spPr>
          <a:xfrm>
            <a:off x="3311996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Textplatzhalter 20"/>
          <p:cNvSpPr>
            <a:spLocks noGrp="1"/>
          </p:cNvSpPr>
          <p:nvPr>
            <p:ph type="body" sz="quarter" idx="23"/>
          </p:nvPr>
        </p:nvSpPr>
        <p:spPr>
          <a:xfrm>
            <a:off x="6216005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4" name="Textplatzhalter 20"/>
          <p:cNvSpPr>
            <a:spLocks noGrp="1"/>
          </p:cNvSpPr>
          <p:nvPr>
            <p:ph type="body" sz="quarter" idx="24"/>
          </p:nvPr>
        </p:nvSpPr>
        <p:spPr>
          <a:xfrm>
            <a:off x="9120014" y="328453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platzhalter 20"/>
          <p:cNvSpPr>
            <a:spLocks noGrp="1"/>
          </p:cNvSpPr>
          <p:nvPr>
            <p:ph type="body" sz="quarter" idx="25"/>
          </p:nvPr>
        </p:nvSpPr>
        <p:spPr>
          <a:xfrm>
            <a:off x="407988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6" name="Textplatzhalter 20"/>
          <p:cNvSpPr>
            <a:spLocks noGrp="1"/>
          </p:cNvSpPr>
          <p:nvPr>
            <p:ph type="body" sz="quarter" idx="26"/>
          </p:nvPr>
        </p:nvSpPr>
        <p:spPr>
          <a:xfrm>
            <a:off x="3311996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7" name="Textplatzhalter 20"/>
          <p:cNvSpPr>
            <a:spLocks noGrp="1"/>
          </p:cNvSpPr>
          <p:nvPr>
            <p:ph type="body" sz="quarter" idx="27"/>
          </p:nvPr>
        </p:nvSpPr>
        <p:spPr>
          <a:xfrm>
            <a:off x="6216005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8" name="Textplatzhalter 20"/>
          <p:cNvSpPr>
            <a:spLocks noGrp="1"/>
          </p:cNvSpPr>
          <p:nvPr>
            <p:ph type="body" sz="quarter" idx="28"/>
          </p:nvPr>
        </p:nvSpPr>
        <p:spPr>
          <a:xfrm>
            <a:off x="9120014" y="5936959"/>
            <a:ext cx="2664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0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68BCF-CA8A-49CF-8A5E-CFBC18DDDE20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1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2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3" name="Titelplatzhalter 5"/>
          <p:cNvSpPr>
            <a:spLocks noGrp="1"/>
          </p:cNvSpPr>
          <p:nvPr>
            <p:ph type="title"/>
          </p:nvPr>
        </p:nvSpPr>
        <p:spPr>
          <a:xfrm>
            <a:off x="407987" y="365126"/>
            <a:ext cx="10945813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8321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ergalerie(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7"/>
          <p:cNvSpPr>
            <a:spLocks noGrp="1"/>
          </p:cNvSpPr>
          <p:nvPr>
            <p:ph type="pic" sz="quarter" idx="13"/>
          </p:nvPr>
        </p:nvSpPr>
        <p:spPr>
          <a:xfrm>
            <a:off x="432182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3" name="Bildplatzhalter 7"/>
          <p:cNvSpPr>
            <a:spLocks noGrp="1"/>
          </p:cNvSpPr>
          <p:nvPr>
            <p:ph type="pic" sz="quarter" idx="14"/>
          </p:nvPr>
        </p:nvSpPr>
        <p:spPr>
          <a:xfrm>
            <a:off x="2746350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Bildplatzhalter 7"/>
          <p:cNvSpPr>
            <a:spLocks noGrp="1"/>
          </p:cNvSpPr>
          <p:nvPr>
            <p:ph type="pic" sz="quarter" idx="15"/>
          </p:nvPr>
        </p:nvSpPr>
        <p:spPr>
          <a:xfrm>
            <a:off x="5060518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16"/>
          </p:nvPr>
        </p:nvSpPr>
        <p:spPr>
          <a:xfrm>
            <a:off x="7374686" y="133508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1" name="Textplatzhalter 20"/>
          <p:cNvSpPr>
            <a:spLocks noGrp="1"/>
          </p:cNvSpPr>
          <p:nvPr>
            <p:ph type="body" sz="quarter" idx="21"/>
          </p:nvPr>
        </p:nvSpPr>
        <p:spPr>
          <a:xfrm>
            <a:off x="432182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platzhalter 20"/>
          <p:cNvSpPr>
            <a:spLocks noGrp="1"/>
          </p:cNvSpPr>
          <p:nvPr>
            <p:ph type="body" sz="quarter" idx="22"/>
          </p:nvPr>
        </p:nvSpPr>
        <p:spPr>
          <a:xfrm>
            <a:off x="2746350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Textplatzhalter 20"/>
          <p:cNvSpPr>
            <a:spLocks noGrp="1"/>
          </p:cNvSpPr>
          <p:nvPr>
            <p:ph type="body" sz="quarter" idx="23"/>
          </p:nvPr>
        </p:nvSpPr>
        <p:spPr>
          <a:xfrm>
            <a:off x="5060518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4" name="Textplatzhalter 20"/>
          <p:cNvSpPr>
            <a:spLocks noGrp="1"/>
          </p:cNvSpPr>
          <p:nvPr>
            <p:ph type="body" sz="quarter" idx="24"/>
          </p:nvPr>
        </p:nvSpPr>
        <p:spPr>
          <a:xfrm>
            <a:off x="7374686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0" name="Bildplatzhalter 7"/>
          <p:cNvSpPr>
            <a:spLocks noGrp="1"/>
          </p:cNvSpPr>
          <p:nvPr>
            <p:ph type="pic" sz="quarter" idx="25"/>
          </p:nvPr>
        </p:nvSpPr>
        <p:spPr>
          <a:xfrm>
            <a:off x="9688854" y="1341438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1" name="Textplatzhalter 20"/>
          <p:cNvSpPr>
            <a:spLocks noGrp="1"/>
          </p:cNvSpPr>
          <p:nvPr>
            <p:ph type="body" sz="quarter" idx="26"/>
          </p:nvPr>
        </p:nvSpPr>
        <p:spPr>
          <a:xfrm>
            <a:off x="9688854" y="2530037"/>
            <a:ext cx="2088000" cy="432494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3" name="Bildplatzhalter 7"/>
          <p:cNvSpPr>
            <a:spLocks noGrp="1"/>
          </p:cNvSpPr>
          <p:nvPr>
            <p:ph type="pic" sz="quarter" idx="27"/>
          </p:nvPr>
        </p:nvSpPr>
        <p:spPr>
          <a:xfrm>
            <a:off x="432182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4" name="Bildplatzhalter 7"/>
          <p:cNvSpPr>
            <a:spLocks noGrp="1"/>
          </p:cNvSpPr>
          <p:nvPr>
            <p:ph type="pic" sz="quarter" idx="28"/>
          </p:nvPr>
        </p:nvSpPr>
        <p:spPr>
          <a:xfrm>
            <a:off x="2746350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5" name="Bildplatzhalter 7"/>
          <p:cNvSpPr>
            <a:spLocks noGrp="1"/>
          </p:cNvSpPr>
          <p:nvPr>
            <p:ph type="pic" sz="quarter" idx="29"/>
          </p:nvPr>
        </p:nvSpPr>
        <p:spPr>
          <a:xfrm>
            <a:off x="5060518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6" name="Bildplatzhalter 7"/>
          <p:cNvSpPr>
            <a:spLocks noGrp="1"/>
          </p:cNvSpPr>
          <p:nvPr>
            <p:ph type="pic" sz="quarter" idx="30"/>
          </p:nvPr>
        </p:nvSpPr>
        <p:spPr>
          <a:xfrm>
            <a:off x="7374686" y="311138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47" name="Textplatzhalter 20"/>
          <p:cNvSpPr>
            <a:spLocks noGrp="1"/>
          </p:cNvSpPr>
          <p:nvPr>
            <p:ph type="body" sz="quarter" idx="31"/>
          </p:nvPr>
        </p:nvSpPr>
        <p:spPr>
          <a:xfrm>
            <a:off x="432182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8" name="Textplatzhalter 20"/>
          <p:cNvSpPr>
            <a:spLocks noGrp="1"/>
          </p:cNvSpPr>
          <p:nvPr>
            <p:ph type="body" sz="quarter" idx="32"/>
          </p:nvPr>
        </p:nvSpPr>
        <p:spPr>
          <a:xfrm>
            <a:off x="2746350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9" name="Textplatzhalter 20"/>
          <p:cNvSpPr>
            <a:spLocks noGrp="1"/>
          </p:cNvSpPr>
          <p:nvPr>
            <p:ph type="body" sz="quarter" idx="33"/>
          </p:nvPr>
        </p:nvSpPr>
        <p:spPr>
          <a:xfrm>
            <a:off x="5060518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0" name="Textplatzhalter 20"/>
          <p:cNvSpPr>
            <a:spLocks noGrp="1"/>
          </p:cNvSpPr>
          <p:nvPr>
            <p:ph type="body" sz="quarter" idx="34"/>
          </p:nvPr>
        </p:nvSpPr>
        <p:spPr>
          <a:xfrm>
            <a:off x="7374686" y="431276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1" name="Bildplatzhalter 7"/>
          <p:cNvSpPr>
            <a:spLocks noGrp="1"/>
          </p:cNvSpPr>
          <p:nvPr>
            <p:ph type="pic" sz="quarter" idx="35"/>
          </p:nvPr>
        </p:nvSpPr>
        <p:spPr>
          <a:xfrm>
            <a:off x="9688854" y="3117737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2" name="Textplatzhalter 20"/>
          <p:cNvSpPr>
            <a:spLocks noGrp="1"/>
          </p:cNvSpPr>
          <p:nvPr>
            <p:ph type="body" sz="quarter" idx="36"/>
          </p:nvPr>
        </p:nvSpPr>
        <p:spPr>
          <a:xfrm>
            <a:off x="9688854" y="4319116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3" name="Bildplatzhalter 7"/>
          <p:cNvSpPr>
            <a:spLocks noGrp="1"/>
          </p:cNvSpPr>
          <p:nvPr>
            <p:ph type="pic" sz="quarter" idx="37"/>
          </p:nvPr>
        </p:nvSpPr>
        <p:spPr>
          <a:xfrm>
            <a:off x="432182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4" name="Bildplatzhalter 7"/>
          <p:cNvSpPr>
            <a:spLocks noGrp="1"/>
          </p:cNvSpPr>
          <p:nvPr>
            <p:ph type="pic" sz="quarter" idx="38"/>
          </p:nvPr>
        </p:nvSpPr>
        <p:spPr>
          <a:xfrm>
            <a:off x="2746350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5" name="Bildplatzhalter 7"/>
          <p:cNvSpPr>
            <a:spLocks noGrp="1"/>
          </p:cNvSpPr>
          <p:nvPr>
            <p:ph type="pic" sz="quarter" idx="39"/>
          </p:nvPr>
        </p:nvSpPr>
        <p:spPr>
          <a:xfrm>
            <a:off x="5060518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6" name="Bildplatzhalter 7"/>
          <p:cNvSpPr>
            <a:spLocks noGrp="1"/>
          </p:cNvSpPr>
          <p:nvPr>
            <p:ph type="pic" sz="quarter" idx="40"/>
          </p:nvPr>
        </p:nvSpPr>
        <p:spPr>
          <a:xfrm>
            <a:off x="7374686" y="485145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57" name="Textplatzhalter 20"/>
          <p:cNvSpPr>
            <a:spLocks noGrp="1"/>
          </p:cNvSpPr>
          <p:nvPr>
            <p:ph type="body" sz="quarter" idx="41"/>
          </p:nvPr>
        </p:nvSpPr>
        <p:spPr>
          <a:xfrm>
            <a:off x="432182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8" name="Textplatzhalter 20"/>
          <p:cNvSpPr>
            <a:spLocks noGrp="1"/>
          </p:cNvSpPr>
          <p:nvPr>
            <p:ph type="body" sz="quarter" idx="42"/>
          </p:nvPr>
        </p:nvSpPr>
        <p:spPr>
          <a:xfrm>
            <a:off x="2746350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9" name="Textplatzhalter 20"/>
          <p:cNvSpPr>
            <a:spLocks noGrp="1"/>
          </p:cNvSpPr>
          <p:nvPr>
            <p:ph type="body" sz="quarter" idx="43"/>
          </p:nvPr>
        </p:nvSpPr>
        <p:spPr>
          <a:xfrm>
            <a:off x="5060518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0" name="Textplatzhalter 20"/>
          <p:cNvSpPr>
            <a:spLocks noGrp="1"/>
          </p:cNvSpPr>
          <p:nvPr>
            <p:ph type="body" sz="quarter" idx="44"/>
          </p:nvPr>
        </p:nvSpPr>
        <p:spPr>
          <a:xfrm>
            <a:off x="7374686" y="597879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1" name="Bildplatzhalter 7"/>
          <p:cNvSpPr>
            <a:spLocks noGrp="1"/>
          </p:cNvSpPr>
          <p:nvPr>
            <p:ph type="pic" sz="quarter" idx="45"/>
          </p:nvPr>
        </p:nvSpPr>
        <p:spPr>
          <a:xfrm>
            <a:off x="9688854" y="4857804"/>
            <a:ext cx="2088000" cy="1188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62" name="Textplatzhalter 20"/>
          <p:cNvSpPr>
            <a:spLocks noGrp="1"/>
          </p:cNvSpPr>
          <p:nvPr>
            <p:ph type="body" sz="quarter" idx="46"/>
          </p:nvPr>
        </p:nvSpPr>
        <p:spPr>
          <a:xfrm>
            <a:off x="9688854" y="5985140"/>
            <a:ext cx="2088000" cy="324939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5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9FC44-9A11-46CD-9F73-BCDA24FECC9E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6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8" name="Titelplatzhalter 5"/>
          <p:cNvSpPr>
            <a:spLocks noGrp="1"/>
          </p:cNvSpPr>
          <p:nvPr>
            <p:ph type="title"/>
          </p:nvPr>
        </p:nvSpPr>
        <p:spPr>
          <a:xfrm>
            <a:off x="432182" y="365126"/>
            <a:ext cx="10921618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5757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worldmap_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landkarteneu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026" y="1700808"/>
            <a:ext cx="9097948" cy="467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B076CCF3-0D89-4FC7-94F7-7686D676B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11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E1ACB-4E59-4C6D-89AB-84C155E0216A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3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4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44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worldmap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landkarteneu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2"/>
          <a:stretch/>
        </p:blipFill>
        <p:spPr bwMode="auto">
          <a:xfrm>
            <a:off x="1547026" y="1700808"/>
            <a:ext cx="9085115" cy="4679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713A6690-B995-47A6-925C-4E95724FEC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F8698-4153-4DF9-90F7-EB535B257280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809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orldmap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karte_blau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34" y="1348867"/>
            <a:ext cx="9969532" cy="488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FACC61CA-3656-4FAA-8DDE-8177F621D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0770"/>
            <a:ext cx="10515600" cy="5020345"/>
          </a:xfrm>
          <a:prstGeom prst="rect">
            <a:avLst/>
          </a:prstGeom>
        </p:spPr>
        <p:txBody>
          <a:bodyPr/>
          <a:lstStyle>
            <a:lvl1pPr>
              <a:lnSpc>
                <a:spcPts val="2160"/>
              </a:lnSpc>
              <a:spcAft>
                <a:spcPts val="1200"/>
              </a:spcAft>
              <a:defRPr/>
            </a:lvl1pPr>
            <a:lvl2pPr>
              <a:lnSpc>
                <a:spcPts val="2160"/>
              </a:lnSpc>
              <a:spcAft>
                <a:spcPts val="1200"/>
              </a:spcAft>
              <a:defRPr/>
            </a:lvl2pPr>
            <a:lvl3pPr>
              <a:lnSpc>
                <a:spcPts val="2160"/>
              </a:lnSpc>
              <a:spcAft>
                <a:spcPts val="1200"/>
              </a:spcAft>
              <a:defRPr/>
            </a:lvl3pPr>
            <a:lvl4pPr>
              <a:lnSpc>
                <a:spcPts val="2160"/>
              </a:lnSpc>
              <a:spcAft>
                <a:spcPts val="1200"/>
              </a:spcAft>
              <a:defRPr/>
            </a:lvl4pPr>
            <a:lvl5pPr>
              <a:lnSpc>
                <a:spcPts val="2160"/>
              </a:lnSpc>
              <a:spcAft>
                <a:spcPts val="1200"/>
              </a:spcAft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C61E7-BF45-4E70-AB63-DFB36A7FDAD6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33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Film (Querform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dienplatzhalter 6"/>
          <p:cNvSpPr>
            <a:spLocks noGrp="1"/>
          </p:cNvSpPr>
          <p:nvPr>
            <p:ph type="media" sz="quarter" idx="13"/>
          </p:nvPr>
        </p:nvSpPr>
        <p:spPr>
          <a:xfrm>
            <a:off x="838201" y="1339200"/>
            <a:ext cx="10515600" cy="502285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Mediaclip durch Klicken auf Symbol hinzufügen</a:t>
            </a:r>
            <a:endParaRPr lang="de-DE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20B5A3-F7D3-44EF-A173-883671B3185D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77231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ild (Querforma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5"/>
          <p:cNvSpPr>
            <a:spLocks noGrp="1"/>
          </p:cNvSpPr>
          <p:nvPr>
            <p:ph type="pic" sz="quarter" idx="12"/>
          </p:nvPr>
        </p:nvSpPr>
        <p:spPr>
          <a:xfrm>
            <a:off x="838200" y="1339200"/>
            <a:ext cx="10515600" cy="5022850"/>
          </a:xfrm>
          <a:prstGeom prst="rect">
            <a:avLst/>
          </a:prstGeom>
          <a:ln>
            <a:noFill/>
          </a:ln>
        </p:spPr>
        <p:txBody>
          <a:bodyPr lIns="72000" tIns="72000" rIns="72000" bIns="72000"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6708B-401F-4B41-A1C0-4FF30AF1C78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278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trenner weiß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91033"/>
            <a:ext cx="10515600" cy="892372"/>
          </a:xfrm>
        </p:spPr>
        <p:txBody>
          <a:bodyPr>
            <a:noAutofit/>
          </a:bodyPr>
          <a:lstStyle>
            <a:lvl1pPr>
              <a:defRPr sz="4400" b="1" cap="none" spc="0">
                <a:ln w="0"/>
                <a:solidFill>
                  <a:schemeClr val="accent1"/>
                </a:solidFill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13" name="Textplatzhalter 12"/>
          <p:cNvSpPr>
            <a:spLocks noGrp="1"/>
          </p:cNvSpPr>
          <p:nvPr>
            <p:ph type="body" sz="quarter" idx="14"/>
          </p:nvPr>
        </p:nvSpPr>
        <p:spPr>
          <a:xfrm>
            <a:off x="838200" y="4697507"/>
            <a:ext cx="10515600" cy="448234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38974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bschlussfoli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Himmel enthält.&#10;&#10;Mit hoher Zuverlässigkeit generierte Beschreibung">
            <a:extLst>
              <a:ext uri="{FF2B5EF4-FFF2-40B4-BE49-F238E27FC236}">
                <a16:creationId xmlns:a16="http://schemas.microsoft.com/office/drawing/2014/main" id="{D8B3F4B1-22FC-47ED-AE24-BF0AC20A67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637" y="1345994"/>
            <a:ext cx="12200638" cy="4872268"/>
          </a:xfrm>
          <a:custGeom>
            <a:avLst/>
            <a:gdLst>
              <a:gd name="connsiteX0" fmla="*/ 0 w 12200638"/>
              <a:gd name="connsiteY0" fmla="*/ 4296165 h 4872268"/>
              <a:gd name="connsiteX1" fmla="*/ 5244 w 12200638"/>
              <a:gd name="connsiteY1" fmla="*/ 4872268 h 4872268"/>
              <a:gd name="connsiteX2" fmla="*/ 0 w 12200638"/>
              <a:gd name="connsiteY2" fmla="*/ 4872268 h 4872268"/>
              <a:gd name="connsiteX3" fmla="*/ 0 w 12200638"/>
              <a:gd name="connsiteY3" fmla="*/ 0 h 4872268"/>
              <a:gd name="connsiteX4" fmla="*/ 9472897 w 12200638"/>
              <a:gd name="connsiteY4" fmla="*/ 0 h 4872268"/>
              <a:gd name="connsiteX5" fmla="*/ 10382053 w 12200638"/>
              <a:gd name="connsiteY5" fmla="*/ 576126 h 4872268"/>
              <a:gd name="connsiteX6" fmla="*/ 12200638 w 12200638"/>
              <a:gd name="connsiteY6" fmla="*/ 576126 h 4872268"/>
              <a:gd name="connsiteX7" fmla="*/ 12200638 w 12200638"/>
              <a:gd name="connsiteY7" fmla="*/ 4872268 h 4872268"/>
              <a:gd name="connsiteX8" fmla="*/ 2735691 w 12200638"/>
              <a:gd name="connsiteY8" fmla="*/ 4872268 h 4872268"/>
              <a:gd name="connsiteX9" fmla="*/ 1826539 w 12200638"/>
              <a:gd name="connsiteY9" fmla="*/ 4296145 h 4872268"/>
              <a:gd name="connsiteX10" fmla="*/ 0 w 12200638"/>
              <a:gd name="connsiteY10" fmla="*/ 4296145 h 4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00638" h="4872268">
                <a:moveTo>
                  <a:pt x="0" y="4296165"/>
                </a:moveTo>
                <a:lnTo>
                  <a:pt x="5244" y="4872268"/>
                </a:lnTo>
                <a:lnTo>
                  <a:pt x="0" y="4872268"/>
                </a:lnTo>
                <a:close/>
                <a:moveTo>
                  <a:pt x="0" y="0"/>
                </a:moveTo>
                <a:lnTo>
                  <a:pt x="9472897" y="0"/>
                </a:lnTo>
                <a:lnTo>
                  <a:pt x="10382053" y="576126"/>
                </a:lnTo>
                <a:lnTo>
                  <a:pt x="12200638" y="576126"/>
                </a:lnTo>
                <a:lnTo>
                  <a:pt x="12200638" y="4872268"/>
                </a:lnTo>
                <a:lnTo>
                  <a:pt x="2735691" y="4872268"/>
                </a:lnTo>
                <a:lnTo>
                  <a:pt x="1826539" y="4296145"/>
                </a:lnTo>
                <a:lnTo>
                  <a:pt x="0" y="4296145"/>
                </a:lnTo>
                <a:close/>
              </a:path>
            </a:pathLst>
          </a:cu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790512"/>
            <a:ext cx="8610600" cy="1535393"/>
          </a:xfrm>
        </p:spPr>
        <p:txBody>
          <a:bodyPr anchor="t">
            <a:normAutofit/>
          </a:bodyPr>
          <a:lstStyle>
            <a:lvl1pPr>
              <a:defRPr sz="3600" b="1" cap="none" spc="0">
                <a:ln w="0"/>
                <a:solidFill>
                  <a:schemeClr val="bg1"/>
                </a:solidFill>
                <a:effectLst/>
              </a:defRPr>
            </a:lvl1pPr>
          </a:lstStyle>
          <a:p>
            <a:endParaRPr lang="de-DE" dirty="0"/>
          </a:p>
        </p:txBody>
      </p:sp>
      <p:pic>
        <p:nvPicPr>
          <p:cNvPr id="7" name="Picture 19" descr="vamed_logo">
            <a:extLst>
              <a:ext uri="{FF2B5EF4-FFF2-40B4-BE49-F238E27FC236}">
                <a16:creationId xmlns:a16="http://schemas.microsoft.com/office/drawing/2014/main" id="{A75D24F6-9A96-44B1-A9FF-F0D1B0C84E6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43" y="244311"/>
            <a:ext cx="1630116" cy="1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252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>
            <a:extLst>
              <a:ext uri="{FF2B5EF4-FFF2-40B4-BE49-F238E27FC236}">
                <a16:creationId xmlns:a16="http://schemas.microsoft.com/office/drawing/2014/main" id="{B78E58A1-6733-43F5-9224-0D03234D6FAA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290930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4" imgH="345" progId="TCLayout.ActiveDocument.1">
                  <p:embed/>
                </p:oleObj>
              </mc:Choice>
              <mc:Fallback>
                <p:oleObj name="think-cell Slide" r:id="rId3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Grafik 8" descr="Ein Bild, das Himmel enthält.&#10;&#10;Mit hoher Zuverlässigkeit generierte Beschreibung">
            <a:extLst>
              <a:ext uri="{FF2B5EF4-FFF2-40B4-BE49-F238E27FC236}">
                <a16:creationId xmlns:a16="http://schemas.microsoft.com/office/drawing/2014/main" id="{D8B3F4B1-22FC-47ED-AE24-BF0AC20A67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8637" y="1345994"/>
            <a:ext cx="12200638" cy="4872268"/>
          </a:xfrm>
          <a:custGeom>
            <a:avLst/>
            <a:gdLst>
              <a:gd name="connsiteX0" fmla="*/ 0 w 12200638"/>
              <a:gd name="connsiteY0" fmla="*/ 4296165 h 4872268"/>
              <a:gd name="connsiteX1" fmla="*/ 5244 w 12200638"/>
              <a:gd name="connsiteY1" fmla="*/ 4872268 h 4872268"/>
              <a:gd name="connsiteX2" fmla="*/ 0 w 12200638"/>
              <a:gd name="connsiteY2" fmla="*/ 4872268 h 4872268"/>
              <a:gd name="connsiteX3" fmla="*/ 0 w 12200638"/>
              <a:gd name="connsiteY3" fmla="*/ 0 h 4872268"/>
              <a:gd name="connsiteX4" fmla="*/ 9472897 w 12200638"/>
              <a:gd name="connsiteY4" fmla="*/ 0 h 4872268"/>
              <a:gd name="connsiteX5" fmla="*/ 10382053 w 12200638"/>
              <a:gd name="connsiteY5" fmla="*/ 576126 h 4872268"/>
              <a:gd name="connsiteX6" fmla="*/ 12200638 w 12200638"/>
              <a:gd name="connsiteY6" fmla="*/ 576126 h 4872268"/>
              <a:gd name="connsiteX7" fmla="*/ 12200638 w 12200638"/>
              <a:gd name="connsiteY7" fmla="*/ 4872268 h 4872268"/>
              <a:gd name="connsiteX8" fmla="*/ 2735691 w 12200638"/>
              <a:gd name="connsiteY8" fmla="*/ 4872268 h 4872268"/>
              <a:gd name="connsiteX9" fmla="*/ 1826539 w 12200638"/>
              <a:gd name="connsiteY9" fmla="*/ 4296145 h 4872268"/>
              <a:gd name="connsiteX10" fmla="*/ 0 w 12200638"/>
              <a:gd name="connsiteY10" fmla="*/ 4296145 h 4872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200638" h="4872268">
                <a:moveTo>
                  <a:pt x="0" y="4296165"/>
                </a:moveTo>
                <a:lnTo>
                  <a:pt x="5244" y="4872268"/>
                </a:lnTo>
                <a:lnTo>
                  <a:pt x="0" y="4872268"/>
                </a:lnTo>
                <a:close/>
                <a:moveTo>
                  <a:pt x="0" y="0"/>
                </a:moveTo>
                <a:lnTo>
                  <a:pt x="9472897" y="0"/>
                </a:lnTo>
                <a:lnTo>
                  <a:pt x="10382053" y="576126"/>
                </a:lnTo>
                <a:lnTo>
                  <a:pt x="12200638" y="576126"/>
                </a:lnTo>
                <a:lnTo>
                  <a:pt x="12200638" y="4872268"/>
                </a:lnTo>
                <a:lnTo>
                  <a:pt x="2735691" y="4872268"/>
                </a:lnTo>
                <a:lnTo>
                  <a:pt x="1826539" y="4296145"/>
                </a:lnTo>
                <a:lnTo>
                  <a:pt x="0" y="4296145"/>
                </a:lnTo>
                <a:close/>
              </a:path>
            </a:pathLst>
          </a:custGeom>
        </p:spPr>
      </p:pic>
      <p:pic>
        <p:nvPicPr>
          <p:cNvPr id="14" name="Picture 19" descr="vamed_logo">
            <a:extLst>
              <a:ext uri="{FF2B5EF4-FFF2-40B4-BE49-F238E27FC236}">
                <a16:creationId xmlns:a16="http://schemas.microsoft.com/office/drawing/2014/main" id="{A75D24F6-9A96-44B1-A9FF-F0D1B0C84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943" y="244311"/>
            <a:ext cx="1630116" cy="1097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838200" y="248581"/>
            <a:ext cx="9478743" cy="550072"/>
          </a:xfrm>
        </p:spPr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838200" y="877888"/>
            <a:ext cx="9478743" cy="4635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1" hasCustomPrompt="1"/>
          </p:nvPr>
        </p:nvSpPr>
        <p:spPr>
          <a:xfrm>
            <a:off x="8650288" y="6302375"/>
            <a:ext cx="3174159" cy="322543"/>
          </a:xfrm>
        </p:spPr>
        <p:txBody>
          <a:bodyPr>
            <a:noAutofit/>
          </a:bodyPr>
          <a:lstStyle>
            <a:lvl1pPr algn="r">
              <a:defRPr sz="1400"/>
            </a:lvl1pPr>
          </a:lstStyle>
          <a:p>
            <a:pPr lvl="0"/>
            <a:r>
              <a:rPr lang="de-DE" dirty="0"/>
              <a:t>www.vamed-gesundheit.de</a:t>
            </a:r>
          </a:p>
        </p:txBody>
      </p:sp>
    </p:spTree>
    <p:extLst>
      <p:ext uri="{BB962C8B-B14F-4D97-AF65-F5344CB8AC3E}">
        <p14:creationId xmlns:p14="http://schemas.microsoft.com/office/powerpoint/2010/main" val="196290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Textplatzhalter 6"/>
          <p:cNvSpPr>
            <a:spLocks noGrp="1"/>
          </p:cNvSpPr>
          <p:nvPr>
            <p:ph idx="1"/>
          </p:nvPr>
        </p:nvSpPr>
        <p:spPr>
          <a:xfrm>
            <a:off x="838200" y="1353670"/>
            <a:ext cx="10515600" cy="4993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4D2546-E445-48D2-A3B0-D136DC794782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1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wei Inhal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339199"/>
            <a:ext cx="5113800" cy="50220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smtClean="0">
                <a:solidFill>
                  <a:schemeClr val="tx1"/>
                </a:solidFill>
                <a:latin typeface="+mn-lt"/>
              </a:defRPr>
            </a:lvl4pPr>
            <a:lvl5pPr>
              <a:defRPr lang="de-DE" sz="1800" smtClean="0">
                <a:solidFill>
                  <a:schemeClr val="tx1"/>
                </a:solidFill>
                <a:latin typeface="+mn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0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215BF-4DE6-4392-8DEB-659A0B33C74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1604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links - Inhalt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14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BBD8F-B84E-4B79-BA32-471D777F7B49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3970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 links - Bild  rech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8200" y="1339200"/>
            <a:ext cx="5113800" cy="5022000"/>
          </a:xfrm>
          <a:prstGeom prst="rect">
            <a:avLst/>
          </a:prstGeom>
        </p:spPr>
        <p:txBody>
          <a:bodyPr/>
          <a:lstStyle>
            <a:lvl1pPr>
              <a:defRPr lang="de-DE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 lang="de-DE" smtClean="0">
                <a:solidFill>
                  <a:schemeClr val="tx1"/>
                </a:solidFill>
                <a:latin typeface="+mn-lt"/>
              </a:defRPr>
            </a:lvl2pPr>
            <a:lvl3pPr>
              <a:defRPr lang="de-DE" dirty="0" smtClean="0">
                <a:solidFill>
                  <a:schemeClr val="tx1"/>
                </a:solidFill>
                <a:latin typeface="+mn-lt"/>
              </a:defRPr>
            </a:lvl3pPr>
            <a:lvl4pPr>
              <a:defRPr lang="de-DE" sz="1800" dirty="0" smtClean="0">
                <a:solidFill>
                  <a:schemeClr val="tx1"/>
                </a:solidFill>
                <a:latin typeface="+mn-lt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 dirty="0"/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3"/>
          </p:nvPr>
        </p:nvSpPr>
        <p:spPr>
          <a:xfrm>
            <a:off x="6240001" y="1339200"/>
            <a:ext cx="5113799" cy="5022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Bild durch Klicken auf Symbol hinzufügen</a:t>
            </a:r>
            <a:endParaRPr lang="de-AT"/>
          </a:p>
        </p:txBody>
      </p:sp>
      <p:sp>
        <p:nvSpPr>
          <p:cNvPr id="9" name="Datumsplatzhalter 7"/>
          <p:cNvSpPr>
            <a:spLocks noGrp="1"/>
          </p:cNvSpPr>
          <p:nvPr>
            <p:ph type="dt" sz="half" idx="14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3C54B-B196-46F1-97EB-D1E5BF32DB1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2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070038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graphicFrame>
        <p:nvGraphicFramePr>
          <p:cNvPr id="6" name="Objekt 5" hidden="1">
            <a:extLst>
              <a:ext uri="{FF2B5EF4-FFF2-40B4-BE49-F238E27FC236}">
                <a16:creationId xmlns:a16="http://schemas.microsoft.com/office/drawing/2014/main" id="{78B95D0F-4C59-4C0B-ADBC-E8D95E320AB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29388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4" imgH="345" progId="TCLayout.ActiveDocument.1">
                  <p:embed/>
                </p:oleObj>
              </mc:Choice>
              <mc:Fallback>
                <p:oleObj name="think-cell Slide" r:id="rId4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hteck 2" hidden="1">
            <a:extLst>
              <a:ext uri="{FF2B5EF4-FFF2-40B4-BE49-F238E27FC236}">
                <a16:creationId xmlns:a16="http://schemas.microsoft.com/office/drawing/2014/main" id="{264A9CBC-FF3F-4E85-8045-E758D1B4C385}"/>
              </a:ext>
            </a:extLst>
          </p:cNvPr>
          <p:cNvSpPr/>
          <p:nvPr>
            <p:custDataLst>
              <p:tags r:id="rId2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000" dirty="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0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4908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0F91A-0A8D-419E-8F2B-B39B24F7F53F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0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998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7700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F2D35-7F5E-4B9E-87AA-26094D24D18F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7700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7700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888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slideLayout" Target="../slideLayouts/slideLayout44.xml"/><Relationship Id="rId39" Type="http://schemas.openxmlformats.org/officeDocument/2006/relationships/tags" Target="../tags/tag7.xml"/><Relationship Id="rId21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52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7.xml"/><Relationship Id="rId41" Type="http://schemas.openxmlformats.org/officeDocument/2006/relationships/image" Target="../media/image8.emf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32" Type="http://schemas.openxmlformats.org/officeDocument/2006/relationships/slideLayout" Target="../slideLayouts/slideLayout50.xml"/><Relationship Id="rId37" Type="http://schemas.openxmlformats.org/officeDocument/2006/relationships/slideLayout" Target="../slideLayouts/slideLayout55.xml"/><Relationship Id="rId40" Type="http://schemas.openxmlformats.org/officeDocument/2006/relationships/oleObject" Target="../embeddings/oleObject4.bin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28" Type="http://schemas.openxmlformats.org/officeDocument/2006/relationships/slideLayout" Target="../slideLayouts/slideLayout46.xml"/><Relationship Id="rId36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31" Type="http://schemas.openxmlformats.org/officeDocument/2006/relationships/slideLayout" Target="../slideLayouts/slideLayout49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slideLayout" Target="../slideLayouts/slideLayout45.xml"/><Relationship Id="rId30" Type="http://schemas.openxmlformats.org/officeDocument/2006/relationships/slideLayout" Target="../slideLayouts/slideLayout48.xml"/><Relationship Id="rId35" Type="http://schemas.openxmlformats.org/officeDocument/2006/relationships/slideLayout" Target="../slideLayouts/slideLayout53.xml"/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33" Type="http://schemas.openxmlformats.org/officeDocument/2006/relationships/slideLayout" Target="../slideLayouts/slideLayout51.xml"/><Relationship Id="rId38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slideLayout" Target="../slideLayouts/slideLayout68.xml"/><Relationship Id="rId1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58.xml"/><Relationship Id="rId21" Type="http://schemas.openxmlformats.org/officeDocument/2006/relationships/tags" Target="../tags/tag46.xml"/><Relationship Id="rId7" Type="http://schemas.openxmlformats.org/officeDocument/2006/relationships/slideLayout" Target="../slideLayouts/slideLayout62.xml"/><Relationship Id="rId12" Type="http://schemas.openxmlformats.org/officeDocument/2006/relationships/slideLayout" Target="../slideLayouts/slideLayout67.xml"/><Relationship Id="rId17" Type="http://schemas.openxmlformats.org/officeDocument/2006/relationships/slideLayout" Target="../slideLayouts/slideLayout72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57.xml"/><Relationship Id="rId16" Type="http://schemas.openxmlformats.org/officeDocument/2006/relationships/slideLayout" Target="../slideLayouts/slideLayout71.xml"/><Relationship Id="rId20" Type="http://schemas.openxmlformats.org/officeDocument/2006/relationships/tags" Target="../tags/tag45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60.xml"/><Relationship Id="rId15" Type="http://schemas.openxmlformats.org/officeDocument/2006/relationships/slideLayout" Target="../slideLayouts/slideLayout70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65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slideLayout" Target="../slideLayouts/slideLayout69.xml"/><Relationship Id="rId22" Type="http://schemas.openxmlformats.org/officeDocument/2006/relationships/oleObject" Target="../embeddings/oleObject1.bin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3" Type="http://schemas.openxmlformats.org/officeDocument/2006/relationships/slideLayout" Target="../slideLayouts/slideLayout76.xml"/><Relationship Id="rId21" Type="http://schemas.openxmlformats.org/officeDocument/2006/relationships/tags" Target="../tags/tag51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tags" Target="../tags/tag50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83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oleObject" Target="../embeddings/oleObject1.bin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13" Type="http://schemas.openxmlformats.org/officeDocument/2006/relationships/slideLayout" Target="../slideLayouts/slideLayout104.xml"/><Relationship Id="rId18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94.xml"/><Relationship Id="rId21" Type="http://schemas.openxmlformats.org/officeDocument/2006/relationships/tags" Target="../tags/tag56.xml"/><Relationship Id="rId7" Type="http://schemas.openxmlformats.org/officeDocument/2006/relationships/slideLayout" Target="../slideLayouts/slideLayout98.xml"/><Relationship Id="rId12" Type="http://schemas.openxmlformats.org/officeDocument/2006/relationships/slideLayout" Target="../slideLayouts/slideLayout103.xml"/><Relationship Id="rId17" Type="http://schemas.openxmlformats.org/officeDocument/2006/relationships/slideLayout" Target="../slideLayouts/slideLayout108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93.xml"/><Relationship Id="rId16" Type="http://schemas.openxmlformats.org/officeDocument/2006/relationships/slideLayout" Target="../slideLayouts/slideLayout107.xml"/><Relationship Id="rId20" Type="http://schemas.openxmlformats.org/officeDocument/2006/relationships/tags" Target="../tags/tag55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96.xml"/><Relationship Id="rId15" Type="http://schemas.openxmlformats.org/officeDocument/2006/relationships/slideLayout" Target="../slideLayouts/slideLayout106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01.xml"/><Relationship Id="rId19" Type="http://schemas.openxmlformats.org/officeDocument/2006/relationships/theme" Target="../theme/theme5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Relationship Id="rId14" Type="http://schemas.openxmlformats.org/officeDocument/2006/relationships/slideLayout" Target="../slideLayouts/slideLayout105.xml"/><Relationship Id="rId22" Type="http://schemas.openxmlformats.org/officeDocument/2006/relationships/oleObject" Target="../embeddings/oleObject1.bin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13" Type="http://schemas.openxmlformats.org/officeDocument/2006/relationships/slideLayout" Target="../slideLayouts/slideLayout122.xml"/><Relationship Id="rId18" Type="http://schemas.openxmlformats.org/officeDocument/2006/relationships/slideLayout" Target="../slideLayouts/slideLayout127.xml"/><Relationship Id="rId3" Type="http://schemas.openxmlformats.org/officeDocument/2006/relationships/slideLayout" Target="../slideLayouts/slideLayout112.xml"/><Relationship Id="rId21" Type="http://schemas.openxmlformats.org/officeDocument/2006/relationships/tags" Target="../tags/tag61.xml"/><Relationship Id="rId7" Type="http://schemas.openxmlformats.org/officeDocument/2006/relationships/slideLayout" Target="../slideLayouts/slideLayout116.xml"/><Relationship Id="rId12" Type="http://schemas.openxmlformats.org/officeDocument/2006/relationships/slideLayout" Target="../slideLayouts/slideLayout121.xml"/><Relationship Id="rId17" Type="http://schemas.openxmlformats.org/officeDocument/2006/relationships/slideLayout" Target="../slideLayouts/slideLayout126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111.xml"/><Relationship Id="rId16" Type="http://schemas.openxmlformats.org/officeDocument/2006/relationships/slideLayout" Target="../slideLayouts/slideLayout125.xml"/><Relationship Id="rId20" Type="http://schemas.openxmlformats.org/officeDocument/2006/relationships/tags" Target="../tags/tag60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114.xml"/><Relationship Id="rId15" Type="http://schemas.openxmlformats.org/officeDocument/2006/relationships/slideLayout" Target="../slideLayouts/slideLayout124.xml"/><Relationship Id="rId23" Type="http://schemas.openxmlformats.org/officeDocument/2006/relationships/image" Target="../media/image1.emf"/><Relationship Id="rId10" Type="http://schemas.openxmlformats.org/officeDocument/2006/relationships/slideLayout" Target="../slideLayouts/slideLayout119.xml"/><Relationship Id="rId19" Type="http://schemas.openxmlformats.org/officeDocument/2006/relationships/theme" Target="../theme/theme6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Relationship Id="rId14" Type="http://schemas.openxmlformats.org/officeDocument/2006/relationships/slideLayout" Target="../slideLayouts/slideLayout123.xml"/><Relationship Id="rId22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8100A8F1-EA80-43CB-8A4B-E626DD23865F}"/>
              </a:ext>
            </a:extLst>
          </p:cNvPr>
          <p:cNvGraphicFramePr>
            <a:graphicFrameLocks noChangeAspect="1"/>
          </p:cNvGraphicFramePr>
          <p:nvPr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11164506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2" imgW="344" imgH="345" progId="TCLayout.ActiveDocument.1">
                  <p:embed/>
                </p:oleObj>
              </mc:Choice>
              <mc:Fallback>
                <p:oleObj name="think-cell Slide" r:id="rId22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9DE90ECC-1852-4E84-8D9B-70732F1F2F24}"/>
              </a:ext>
            </a:extLst>
          </p:cNvPr>
          <p:cNvSpPr/>
          <p:nvPr>
            <p:custDataLst>
              <p:tags r:id="rId21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000" dirty="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H="1">
            <a:off x="0" y="6468035"/>
            <a:ext cx="1219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0"/>
              </a:spcBef>
              <a:defRPr/>
            </a:pPr>
            <a:endParaRPr lang="de-AT" sz="2400" baseline="30000">
              <a:solidFill>
                <a:srgbClr val="000000"/>
              </a:solidFill>
            </a:endParaRPr>
          </a:p>
        </p:txBody>
      </p:sp>
      <p:pic>
        <p:nvPicPr>
          <p:cNvPr id="14" name="Picture 2" descr="https://intranet.vamed.com/Documents/vamed_logo_weiss.png">
            <a:extLst>
              <a:ext uri="{FF2B5EF4-FFF2-40B4-BE49-F238E27FC236}">
                <a16:creationId xmlns:a16="http://schemas.microsoft.com/office/drawing/2014/main" id="{FE6CF1A9-DCC9-42A5-9C20-D7E3D0FE3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2565" y="244311"/>
            <a:ext cx="1061448" cy="89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>
          <a:xfrm>
            <a:off x="838200" y="1389138"/>
            <a:ext cx="10515600" cy="4967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9493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61680-8B71-4CAE-8579-6D15897A2512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9493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>
                <a:solidFill>
                  <a:srgbClr val="000000">
                    <a:tint val="75000"/>
                  </a:srgbClr>
                </a:solidFill>
              </a:rPr>
              <a:t>Vortrag Gewohnheiten ändern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9493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913" y="375951"/>
            <a:ext cx="899360" cy="76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117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algn="l" rtl="0" eaLnBrk="1" fontAlgn="base" hangingPunct="1">
        <a:spcBef>
          <a:spcPts val="0"/>
        </a:spcBef>
        <a:spcAft>
          <a:spcPts val="60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rtl="0" eaLnBrk="1" fontAlgn="base" hangingPunct="1">
        <a:spcBef>
          <a:spcPts val="0"/>
        </a:spcBef>
        <a:spcAft>
          <a:spcPts val="600"/>
        </a:spcAft>
        <a:buClr>
          <a:srgbClr val="0099FF"/>
        </a:buClr>
        <a:buChar char="•"/>
        <a:defRPr>
          <a:solidFill>
            <a:schemeClr val="tx1"/>
          </a:solidFill>
          <a:latin typeface="+mn-lt"/>
        </a:defRPr>
      </a:lvl2pPr>
      <a:lvl3pPr marL="360000" indent="-180000" algn="l" rtl="0" eaLnBrk="1" fontAlgn="base" hangingPunct="1">
        <a:spcBef>
          <a:spcPts val="0"/>
        </a:spcBef>
        <a:spcAft>
          <a:spcPts val="600"/>
        </a:spcAft>
        <a:buClr>
          <a:srgbClr val="0099FF"/>
        </a:buClr>
        <a:buChar char="-"/>
        <a:defRPr>
          <a:solidFill>
            <a:schemeClr val="tx1"/>
          </a:solidFill>
          <a:latin typeface="+mn-lt"/>
        </a:defRPr>
      </a:lvl3pPr>
      <a:lvl4pPr marL="540000" indent="-180000" algn="l" rtl="0" eaLnBrk="1" fontAlgn="base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800">
          <a:solidFill>
            <a:schemeClr val="tx1"/>
          </a:solidFill>
          <a:latin typeface="+mn-lt"/>
        </a:defRPr>
      </a:lvl4pPr>
      <a:lvl5pPr marL="720000" indent="-180000" algn="l" rtl="0" eaLnBrk="1" fontAlgn="base" hangingPunct="1">
        <a:spcBef>
          <a:spcPts val="0"/>
        </a:spcBef>
        <a:spcAft>
          <a:spcPts val="600"/>
        </a:spcAft>
        <a:buChar char="-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F26B43"/>
          </p15:clr>
        </p15:guide>
        <p15:guide id="2" pos="7423">
          <p15:clr>
            <a:srgbClr val="F26B43"/>
          </p15:clr>
        </p15:guide>
        <p15:guide id="3" orient="horz" pos="845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07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984F40E-AEA5-2F02-5B23-CFC32CCCF2DE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9"/>
            </p:custDataLst>
            <p:extLst>
              <p:ext uri="{D42A27DB-BD31-4B8C-83A1-F6EECF244321}">
                <p14:modId xmlns:p14="http://schemas.microsoft.com/office/powerpoint/2010/main" val="3514108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0" imgW="348" imgH="343" progId="TCLayout.ActiveDocument.1">
                  <p:embed/>
                </p:oleObj>
              </mc:Choice>
              <mc:Fallback>
                <p:oleObj name="think-cell Folie" r:id="rId40" imgW="348" imgH="343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84F40E-AEA5-2F02-5B23-CFC32CCCF2D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FDA73873-4DBB-2698-5FD6-B928E0F1DD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67870" y="1323922"/>
            <a:ext cx="10581217" cy="62324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de-AT" noProof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0FA13EB-FB49-E044-B4F3-C9A723918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67870" y="2457450"/>
            <a:ext cx="10581217" cy="99867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lvl="0"/>
            <a:r>
              <a:rPr lang="de-AT" noProof="0"/>
              <a:t>Mastertextformat bearbeiten</a:t>
            </a:r>
          </a:p>
          <a:p>
            <a:pPr lvl="1"/>
            <a:r>
              <a:rPr lang="de-AT" noProof="0"/>
              <a:t>Zweite Ebene</a:t>
            </a:r>
          </a:p>
          <a:p>
            <a:pPr lvl="2"/>
            <a:r>
              <a:rPr lang="de-AT" noProof="0"/>
              <a:t>Dritte Ebene</a:t>
            </a:r>
          </a:p>
          <a:p>
            <a:pPr lvl="3"/>
            <a:r>
              <a:rPr lang="de-AT" noProof="0"/>
              <a:t>Vierte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AFDFFBA-9F49-6E11-8CB0-EF784C9F6B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98402" y="6563567"/>
            <a:ext cx="2119170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 rtl="0">
              <a:defRPr sz="10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0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Rauschen B Medium"/>
                <a:ea typeface="+mn-ea"/>
                <a:cs typeface="+mn-cs"/>
              </a:rPr>
              <a:t>© 2025, VITREA – Stärker als gestern.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D1BE98B-A58E-912E-CA8B-6FBD25DBA9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8401" y="177465"/>
            <a:ext cx="10242247" cy="215444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algn="l" rtl="0">
              <a:defRPr sz="1400" b="1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VITREA Powerpoint Master mit Beispielseiten 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E5E283-97A0-5FB2-FB16-B6FBB7D799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98402" y="381894"/>
            <a:ext cx="752578" cy="215444"/>
          </a:xfrm>
          <a:prstGeom prst="rect">
            <a:avLst/>
          </a:prstGeom>
        </p:spPr>
        <p:txBody>
          <a:bodyPr vert="horz" wrap="none" lIns="0" tIns="0" rIns="0" bIns="0" rtlCol="0" anchor="t" anchorCtr="0">
            <a:spAutoFit/>
          </a:bodyPr>
          <a:lstStyle>
            <a:lvl1pPr algn="l" rtl="0">
              <a:defRPr sz="1400" b="1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AT" sz="1400" b="0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Seite</a:t>
            </a:r>
            <a:r>
              <a:rPr kumimoji="0" lang="de-AT" sz="1400" b="1" i="0" u="none" strike="noStrike" kern="1200" cap="none" spc="0" normalizeH="0" baseline="0" noProof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 </a:t>
            </a:r>
            <a:fld id="{11EFEF5B-DBA5-46A8-A34F-AF936A8F8E18}" type="slidenum">
              <a:rPr kumimoji="0" lang="de-AT" sz="1400" b="1" i="0" u="none" strike="noStrike" kern="1200" cap="none" spc="0" normalizeH="0" baseline="0" noProof="0" smtClean="0">
                <a:ln>
                  <a:noFill/>
                </a:ln>
                <a:solidFill>
                  <a:srgbClr val="003F48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AT" sz="1400" b="1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  <p:sp>
        <p:nvSpPr>
          <p:cNvPr id="32" name="Freihandform: Form 31">
            <a:extLst>
              <a:ext uri="{FF2B5EF4-FFF2-40B4-BE49-F238E27FC236}">
                <a16:creationId xmlns:a16="http://schemas.microsoft.com/office/drawing/2014/main" id="{4FF631D3-0356-13A5-7296-DF63452030D4}"/>
              </a:ext>
            </a:extLst>
          </p:cNvPr>
          <p:cNvSpPr/>
          <p:nvPr/>
        </p:nvSpPr>
        <p:spPr>
          <a:xfrm>
            <a:off x="11408451" y="199463"/>
            <a:ext cx="592226" cy="562537"/>
          </a:xfrm>
          <a:custGeom>
            <a:avLst/>
            <a:gdLst>
              <a:gd name="connsiteX0" fmla="*/ 988790 w 1375600"/>
              <a:gd name="connsiteY0" fmla="*/ 530352 h 1306639"/>
              <a:gd name="connsiteX1" fmla="*/ 916210 w 1375600"/>
              <a:gd name="connsiteY1" fmla="*/ 530352 h 1306639"/>
              <a:gd name="connsiteX2" fmla="*/ 731425 w 1375600"/>
              <a:gd name="connsiteY2" fmla="*/ 585788 h 1306639"/>
              <a:gd name="connsiteX3" fmla="*/ 801910 w 1375600"/>
              <a:gd name="connsiteY3" fmla="*/ 381571 h 1306639"/>
              <a:gd name="connsiteX4" fmla="*/ 801910 w 1375600"/>
              <a:gd name="connsiteY4" fmla="*/ 0 h 1306639"/>
              <a:gd name="connsiteX5" fmla="*/ 573596 w 1375600"/>
              <a:gd name="connsiteY5" fmla="*/ 0 h 1306639"/>
              <a:gd name="connsiteX6" fmla="*/ 573596 w 1375600"/>
              <a:gd name="connsiteY6" fmla="*/ 359569 h 1306639"/>
              <a:gd name="connsiteX7" fmla="*/ 401860 w 1375600"/>
              <a:gd name="connsiteY7" fmla="*/ 530352 h 1306639"/>
              <a:gd name="connsiteX8" fmla="*/ 0 w 1375600"/>
              <a:gd name="connsiteY8" fmla="*/ 530352 h 1306639"/>
              <a:gd name="connsiteX9" fmla="*/ 0 w 1375600"/>
              <a:gd name="connsiteY9" fmla="*/ 715137 h 1306639"/>
              <a:gd name="connsiteX10" fmla="*/ 190 w 1375600"/>
              <a:gd name="connsiteY10" fmla="*/ 715137 h 1306639"/>
              <a:gd name="connsiteX11" fmla="*/ 398240 w 1375600"/>
              <a:gd name="connsiteY11" fmla="*/ 711518 h 1306639"/>
              <a:gd name="connsiteX12" fmla="*/ 420243 w 1375600"/>
              <a:gd name="connsiteY12" fmla="*/ 764667 h 1306639"/>
              <a:gd name="connsiteX13" fmla="*/ 135826 w 1375600"/>
              <a:gd name="connsiteY13" fmla="*/ 1040987 h 1306639"/>
              <a:gd name="connsiteX14" fmla="*/ 267271 w 1375600"/>
              <a:gd name="connsiteY14" fmla="*/ 1171670 h 1306639"/>
              <a:gd name="connsiteX15" fmla="*/ 546259 w 1375600"/>
              <a:gd name="connsiteY15" fmla="*/ 889159 h 1306639"/>
              <a:gd name="connsiteX16" fmla="*/ 599599 w 1375600"/>
              <a:gd name="connsiteY16" fmla="*/ 911257 h 1306639"/>
              <a:gd name="connsiteX17" fmla="*/ 595027 w 1375600"/>
              <a:gd name="connsiteY17" fmla="*/ 1306640 h 1306639"/>
              <a:gd name="connsiteX18" fmla="*/ 780859 w 1375600"/>
              <a:gd name="connsiteY18" fmla="*/ 1306640 h 1306639"/>
              <a:gd name="connsiteX19" fmla="*/ 780859 w 1375600"/>
              <a:gd name="connsiteY19" fmla="*/ 1306354 h 1306639"/>
              <a:gd name="connsiteX20" fmla="*/ 777240 w 1375600"/>
              <a:gd name="connsiteY20" fmla="*/ 910685 h 1306639"/>
              <a:gd name="connsiteX21" fmla="*/ 830675 w 1375600"/>
              <a:gd name="connsiteY21" fmla="*/ 888778 h 1306639"/>
              <a:gd name="connsiteX22" fmla="*/ 1108519 w 1375600"/>
              <a:gd name="connsiteY22" fmla="*/ 1171670 h 1306639"/>
              <a:gd name="connsiteX23" fmla="*/ 1239964 w 1375600"/>
              <a:gd name="connsiteY23" fmla="*/ 1040987 h 1306639"/>
              <a:gd name="connsiteX24" fmla="*/ 1239869 w 1375600"/>
              <a:gd name="connsiteY24" fmla="*/ 1040987 h 1306639"/>
              <a:gd name="connsiteX25" fmla="*/ 955834 w 1375600"/>
              <a:gd name="connsiteY25" fmla="*/ 763524 h 1306639"/>
              <a:gd name="connsiteX26" fmla="*/ 978027 w 1375600"/>
              <a:gd name="connsiteY26" fmla="*/ 710470 h 1306639"/>
              <a:gd name="connsiteX27" fmla="*/ 1375601 w 1375600"/>
              <a:gd name="connsiteY27" fmla="*/ 715042 h 1306639"/>
              <a:gd name="connsiteX28" fmla="*/ 1375601 w 1375600"/>
              <a:gd name="connsiteY28" fmla="*/ 530257 h 1306639"/>
              <a:gd name="connsiteX29" fmla="*/ 988695 w 1375600"/>
              <a:gd name="connsiteY29" fmla="*/ 530257 h 1306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375600" h="1306639">
                <a:moveTo>
                  <a:pt x="988790" y="530352"/>
                </a:moveTo>
                <a:lnTo>
                  <a:pt x="916210" y="530352"/>
                </a:lnTo>
                <a:cubicBezTo>
                  <a:pt x="847915" y="530352"/>
                  <a:pt x="784384" y="550831"/>
                  <a:pt x="731425" y="585788"/>
                </a:cubicBezTo>
                <a:cubicBezTo>
                  <a:pt x="775621" y="529400"/>
                  <a:pt x="801910" y="458534"/>
                  <a:pt x="801910" y="381571"/>
                </a:cubicBezTo>
                <a:lnTo>
                  <a:pt x="801910" y="0"/>
                </a:lnTo>
                <a:lnTo>
                  <a:pt x="573596" y="0"/>
                </a:lnTo>
                <a:lnTo>
                  <a:pt x="573596" y="359569"/>
                </a:lnTo>
                <a:cubicBezTo>
                  <a:pt x="573596" y="453866"/>
                  <a:pt x="496729" y="530352"/>
                  <a:pt x="401860" y="530352"/>
                </a:cubicBezTo>
                <a:lnTo>
                  <a:pt x="0" y="530352"/>
                </a:lnTo>
                <a:lnTo>
                  <a:pt x="0" y="715137"/>
                </a:lnTo>
                <a:lnTo>
                  <a:pt x="190" y="715137"/>
                </a:lnTo>
                <a:lnTo>
                  <a:pt x="398240" y="711518"/>
                </a:lnTo>
                <a:cubicBezTo>
                  <a:pt x="428625" y="712661"/>
                  <a:pt x="440245" y="744665"/>
                  <a:pt x="420243" y="764667"/>
                </a:cubicBezTo>
                <a:lnTo>
                  <a:pt x="135826" y="1040987"/>
                </a:lnTo>
                <a:lnTo>
                  <a:pt x="267271" y="1171670"/>
                </a:lnTo>
                <a:lnTo>
                  <a:pt x="546259" y="889159"/>
                </a:lnTo>
                <a:cubicBezTo>
                  <a:pt x="568547" y="868585"/>
                  <a:pt x="599504" y="883063"/>
                  <a:pt x="599599" y="911257"/>
                </a:cubicBezTo>
                <a:lnTo>
                  <a:pt x="595027" y="1306640"/>
                </a:lnTo>
                <a:lnTo>
                  <a:pt x="780859" y="1306640"/>
                </a:lnTo>
                <a:lnTo>
                  <a:pt x="780859" y="1306354"/>
                </a:lnTo>
                <a:lnTo>
                  <a:pt x="777240" y="910685"/>
                </a:lnTo>
                <a:cubicBezTo>
                  <a:pt x="778383" y="880396"/>
                  <a:pt x="810577" y="868966"/>
                  <a:pt x="830675" y="888778"/>
                </a:cubicBezTo>
                <a:lnTo>
                  <a:pt x="1108519" y="1171670"/>
                </a:lnTo>
                <a:lnTo>
                  <a:pt x="1239964" y="1040987"/>
                </a:lnTo>
                <a:lnTo>
                  <a:pt x="1239869" y="1040987"/>
                </a:lnTo>
                <a:cubicBezTo>
                  <a:pt x="1239869" y="1040987"/>
                  <a:pt x="955834" y="763524"/>
                  <a:pt x="955834" y="763524"/>
                </a:cubicBezTo>
                <a:cubicBezTo>
                  <a:pt x="935164" y="741331"/>
                  <a:pt x="949738" y="710565"/>
                  <a:pt x="978027" y="710470"/>
                </a:cubicBezTo>
                <a:lnTo>
                  <a:pt x="1375601" y="715042"/>
                </a:lnTo>
                <a:lnTo>
                  <a:pt x="1375601" y="530257"/>
                </a:lnTo>
                <a:lnTo>
                  <a:pt x="988695" y="530257"/>
                </a:lnTo>
                <a:close/>
              </a:path>
            </a:pathLst>
          </a:cu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AT" sz="1800" b="0" i="0" u="none" strike="noStrike" kern="1200" cap="none" spc="0" normalizeH="0" baseline="0" noProof="0">
              <a:ln>
                <a:noFill/>
              </a:ln>
              <a:solidFill>
                <a:srgbClr val="003F48"/>
              </a:solidFill>
              <a:effectLst/>
              <a:uLnTx/>
              <a:uFillTx/>
              <a:latin typeface="Apto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2972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777" r:id="rId20"/>
    <p:sldLayoutId id="2147483778" r:id="rId21"/>
    <p:sldLayoutId id="2147483779" r:id="rId22"/>
    <p:sldLayoutId id="2147483780" r:id="rId23"/>
    <p:sldLayoutId id="2147483781" r:id="rId24"/>
    <p:sldLayoutId id="2147483782" r:id="rId25"/>
    <p:sldLayoutId id="2147483783" r:id="rId26"/>
    <p:sldLayoutId id="2147483784" r:id="rId27"/>
    <p:sldLayoutId id="2147483785" r:id="rId28"/>
    <p:sldLayoutId id="2147483786" r:id="rId29"/>
    <p:sldLayoutId id="2147483787" r:id="rId30"/>
    <p:sldLayoutId id="2147483788" r:id="rId31"/>
    <p:sldLayoutId id="2147483789" r:id="rId32"/>
    <p:sldLayoutId id="2147483790" r:id="rId33"/>
    <p:sldLayoutId id="2147483791" r:id="rId34"/>
    <p:sldLayoutId id="2147483792" r:id="rId35"/>
    <p:sldLayoutId id="2147483793" r:id="rId36"/>
    <p:sldLayoutId id="2147483794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85000"/>
        </a:lnSpc>
        <a:spcBef>
          <a:spcPts val="1200"/>
        </a:spcBef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198000" indent="-198000" algn="l" defTabSz="914400" rtl="0" eaLnBrk="1" latinLnBrk="0" hangingPunct="1">
        <a:lnSpc>
          <a:spcPct val="85000"/>
        </a:lnSpc>
        <a:spcBef>
          <a:spcPts val="0"/>
        </a:spcBef>
        <a:buClr>
          <a:schemeClr val="tx2"/>
        </a:buClr>
        <a:buFont typeface="Aptos" panose="020B0004020202020204" pitchFamily="34" charset="0"/>
        <a:buChar char="→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396000" indent="-198000" algn="l" defTabSz="914400" rtl="0" eaLnBrk="1" latinLnBrk="0" hangingPunct="1">
        <a:lnSpc>
          <a:spcPct val="85000"/>
        </a:lnSpc>
        <a:spcBef>
          <a:spcPts val="0"/>
        </a:spcBef>
        <a:buFont typeface="Aptos" panose="020B0004020202020204" pitchFamily="34" charset="0"/>
        <a:buChar char="→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None/>
        <a:defRPr sz="1600" b="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85000"/>
        </a:lnSpc>
        <a:spcBef>
          <a:spcPts val="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8100A8F1-EA80-43CB-8A4B-E626DD23865F}"/>
              </a:ext>
            </a:extLst>
          </p:cNvPr>
          <p:cNvGraphicFramePr>
            <a:graphicFrameLocks noChangeAspect="1"/>
          </p:cNvGraphicFramePr>
          <p:nvPr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195723304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2" imgW="344" imgH="345" progId="TCLayout.ActiveDocument.1">
                  <p:embed/>
                </p:oleObj>
              </mc:Choice>
              <mc:Fallback>
                <p:oleObj name="think-cell Slide" r:id="rId22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9DE90ECC-1852-4E84-8D9B-70732F1F2F24}"/>
              </a:ext>
            </a:extLst>
          </p:cNvPr>
          <p:cNvSpPr/>
          <p:nvPr>
            <p:custDataLst>
              <p:tags r:id="rId21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000" dirty="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H="1">
            <a:off x="0" y="6468035"/>
            <a:ext cx="1219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0"/>
              </a:spcBef>
              <a:defRPr/>
            </a:pPr>
            <a:endParaRPr lang="de-AT" sz="2400" baseline="30000">
              <a:solidFill>
                <a:srgbClr val="000000"/>
              </a:solidFill>
            </a:endParaRPr>
          </a:p>
        </p:txBody>
      </p:sp>
      <p:pic>
        <p:nvPicPr>
          <p:cNvPr id="14" name="Picture 2" descr="https://intranet.vamed.com/Documents/vamed_logo_weiss.png">
            <a:extLst>
              <a:ext uri="{FF2B5EF4-FFF2-40B4-BE49-F238E27FC236}">
                <a16:creationId xmlns:a16="http://schemas.microsoft.com/office/drawing/2014/main" id="{FE6CF1A9-DCC9-42A5-9C20-D7E3D0FE3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2565" y="244311"/>
            <a:ext cx="1061448" cy="89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>
          <a:xfrm>
            <a:off x="838200" y="1389138"/>
            <a:ext cx="10515600" cy="4967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9493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61680-8B71-4CAE-8579-6D15897A2512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9493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>
                <a:solidFill>
                  <a:srgbClr val="000000">
                    <a:tint val="75000"/>
                  </a:srgbClr>
                </a:solidFill>
              </a:rPr>
              <a:t>Vortrag Gewohnheiten ändern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9493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913" y="375951"/>
            <a:ext cx="899360" cy="76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732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algn="l" rtl="0" eaLnBrk="1" fontAlgn="base" hangingPunct="1">
        <a:spcBef>
          <a:spcPts val="0"/>
        </a:spcBef>
        <a:spcAft>
          <a:spcPts val="60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rtl="0" eaLnBrk="1" fontAlgn="base" hangingPunct="1">
        <a:spcBef>
          <a:spcPts val="0"/>
        </a:spcBef>
        <a:spcAft>
          <a:spcPts val="600"/>
        </a:spcAft>
        <a:buClr>
          <a:srgbClr val="0099FF"/>
        </a:buClr>
        <a:buChar char="•"/>
        <a:defRPr>
          <a:solidFill>
            <a:schemeClr val="tx1"/>
          </a:solidFill>
          <a:latin typeface="+mn-lt"/>
        </a:defRPr>
      </a:lvl2pPr>
      <a:lvl3pPr marL="360000" indent="-180000" algn="l" rtl="0" eaLnBrk="1" fontAlgn="base" hangingPunct="1">
        <a:spcBef>
          <a:spcPts val="0"/>
        </a:spcBef>
        <a:spcAft>
          <a:spcPts val="600"/>
        </a:spcAft>
        <a:buClr>
          <a:srgbClr val="0099FF"/>
        </a:buClr>
        <a:buChar char="-"/>
        <a:defRPr>
          <a:solidFill>
            <a:schemeClr val="tx1"/>
          </a:solidFill>
          <a:latin typeface="+mn-lt"/>
        </a:defRPr>
      </a:lvl3pPr>
      <a:lvl4pPr marL="540000" indent="-180000" algn="l" rtl="0" eaLnBrk="1" fontAlgn="base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800">
          <a:solidFill>
            <a:schemeClr val="tx1"/>
          </a:solidFill>
          <a:latin typeface="+mn-lt"/>
        </a:defRPr>
      </a:lvl4pPr>
      <a:lvl5pPr marL="720000" indent="-180000" algn="l" rtl="0" eaLnBrk="1" fontAlgn="base" hangingPunct="1">
        <a:spcBef>
          <a:spcPts val="0"/>
        </a:spcBef>
        <a:spcAft>
          <a:spcPts val="600"/>
        </a:spcAft>
        <a:buChar char="-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F26B43"/>
          </p15:clr>
        </p15:guide>
        <p15:guide id="2" pos="7423">
          <p15:clr>
            <a:srgbClr val="F26B43"/>
          </p15:clr>
        </p15:guide>
        <p15:guide id="3" orient="horz" pos="845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07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8100A8F1-EA80-43CB-8A4B-E626DD23865F}"/>
              </a:ext>
            </a:extLst>
          </p:cNvPr>
          <p:cNvGraphicFramePr>
            <a:graphicFrameLocks noChangeAspect="1"/>
          </p:cNvGraphicFramePr>
          <p:nvPr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703185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2" imgW="344" imgH="345" progId="TCLayout.ActiveDocument.1">
                  <p:embed/>
                </p:oleObj>
              </mc:Choice>
              <mc:Fallback>
                <p:oleObj name="think-cell Slide" r:id="rId22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9DE90ECC-1852-4E84-8D9B-70732F1F2F24}"/>
              </a:ext>
            </a:extLst>
          </p:cNvPr>
          <p:cNvSpPr/>
          <p:nvPr>
            <p:custDataLst>
              <p:tags r:id="rId21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000" dirty="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H="1">
            <a:off x="0" y="6468035"/>
            <a:ext cx="1219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0"/>
              </a:spcBef>
              <a:defRPr/>
            </a:pPr>
            <a:endParaRPr lang="de-AT" sz="2400" baseline="30000">
              <a:solidFill>
                <a:srgbClr val="000000"/>
              </a:solidFill>
            </a:endParaRPr>
          </a:p>
        </p:txBody>
      </p:sp>
      <p:pic>
        <p:nvPicPr>
          <p:cNvPr id="14" name="Picture 2" descr="https://intranet.vamed.com/Documents/vamed_logo_weiss.png">
            <a:extLst>
              <a:ext uri="{FF2B5EF4-FFF2-40B4-BE49-F238E27FC236}">
                <a16:creationId xmlns:a16="http://schemas.microsoft.com/office/drawing/2014/main" id="{FE6CF1A9-DCC9-42A5-9C20-D7E3D0FE3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2565" y="244311"/>
            <a:ext cx="1061448" cy="89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>
          <a:xfrm>
            <a:off x="838200" y="1389138"/>
            <a:ext cx="10515600" cy="4967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9493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61680-8B71-4CAE-8579-6D15897A2512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9493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>
                <a:solidFill>
                  <a:srgbClr val="000000">
                    <a:tint val="75000"/>
                  </a:srgbClr>
                </a:solidFill>
              </a:rPr>
              <a:t>Vortrag Gewohnheiten ändern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9493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913" y="375951"/>
            <a:ext cx="899360" cy="76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037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algn="l" rtl="0" eaLnBrk="1" fontAlgn="base" hangingPunct="1">
        <a:spcBef>
          <a:spcPts val="0"/>
        </a:spcBef>
        <a:spcAft>
          <a:spcPts val="60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rtl="0" eaLnBrk="1" fontAlgn="base" hangingPunct="1">
        <a:spcBef>
          <a:spcPts val="0"/>
        </a:spcBef>
        <a:spcAft>
          <a:spcPts val="600"/>
        </a:spcAft>
        <a:buClr>
          <a:srgbClr val="0099FF"/>
        </a:buClr>
        <a:buChar char="•"/>
        <a:defRPr>
          <a:solidFill>
            <a:schemeClr val="tx1"/>
          </a:solidFill>
          <a:latin typeface="+mn-lt"/>
        </a:defRPr>
      </a:lvl2pPr>
      <a:lvl3pPr marL="360000" indent="-180000" algn="l" rtl="0" eaLnBrk="1" fontAlgn="base" hangingPunct="1">
        <a:spcBef>
          <a:spcPts val="0"/>
        </a:spcBef>
        <a:spcAft>
          <a:spcPts val="600"/>
        </a:spcAft>
        <a:buClr>
          <a:srgbClr val="0099FF"/>
        </a:buClr>
        <a:buChar char="-"/>
        <a:defRPr>
          <a:solidFill>
            <a:schemeClr val="tx1"/>
          </a:solidFill>
          <a:latin typeface="+mn-lt"/>
        </a:defRPr>
      </a:lvl3pPr>
      <a:lvl4pPr marL="540000" indent="-180000" algn="l" rtl="0" eaLnBrk="1" fontAlgn="base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800">
          <a:solidFill>
            <a:schemeClr val="tx1"/>
          </a:solidFill>
          <a:latin typeface="+mn-lt"/>
        </a:defRPr>
      </a:lvl4pPr>
      <a:lvl5pPr marL="720000" indent="-180000" algn="l" rtl="0" eaLnBrk="1" fontAlgn="base" hangingPunct="1">
        <a:spcBef>
          <a:spcPts val="0"/>
        </a:spcBef>
        <a:spcAft>
          <a:spcPts val="600"/>
        </a:spcAft>
        <a:buChar char="-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F26B43"/>
          </p15:clr>
        </p15:guide>
        <p15:guide id="2" pos="7423">
          <p15:clr>
            <a:srgbClr val="F26B43"/>
          </p15:clr>
        </p15:guide>
        <p15:guide id="3" orient="horz" pos="845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07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8100A8F1-EA80-43CB-8A4B-E626DD23865F}"/>
              </a:ext>
            </a:extLst>
          </p:cNvPr>
          <p:cNvGraphicFramePr>
            <a:graphicFrameLocks noChangeAspect="1"/>
          </p:cNvGraphicFramePr>
          <p:nvPr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11042554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2" imgW="344" imgH="345" progId="TCLayout.ActiveDocument.1">
                  <p:embed/>
                </p:oleObj>
              </mc:Choice>
              <mc:Fallback>
                <p:oleObj name="think-cell Slide" r:id="rId22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9DE90ECC-1852-4E84-8D9B-70732F1F2F24}"/>
              </a:ext>
            </a:extLst>
          </p:cNvPr>
          <p:cNvSpPr/>
          <p:nvPr>
            <p:custDataLst>
              <p:tags r:id="rId21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000" dirty="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H="1">
            <a:off x="0" y="6468035"/>
            <a:ext cx="1219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0"/>
              </a:spcBef>
              <a:defRPr/>
            </a:pPr>
            <a:endParaRPr lang="de-AT" sz="2400" baseline="30000">
              <a:solidFill>
                <a:srgbClr val="000000"/>
              </a:solidFill>
            </a:endParaRPr>
          </a:p>
        </p:txBody>
      </p:sp>
      <p:pic>
        <p:nvPicPr>
          <p:cNvPr id="14" name="Picture 2" descr="https://intranet.vamed.com/Documents/vamed_logo_weiss.png">
            <a:extLst>
              <a:ext uri="{FF2B5EF4-FFF2-40B4-BE49-F238E27FC236}">
                <a16:creationId xmlns:a16="http://schemas.microsoft.com/office/drawing/2014/main" id="{FE6CF1A9-DCC9-42A5-9C20-D7E3D0FE3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2565" y="244311"/>
            <a:ext cx="1061448" cy="89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>
          <a:xfrm>
            <a:off x="838200" y="1389138"/>
            <a:ext cx="10515600" cy="4967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9493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61680-8B71-4CAE-8579-6D15897A2512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9493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>
                <a:solidFill>
                  <a:srgbClr val="000000">
                    <a:tint val="75000"/>
                  </a:srgbClr>
                </a:solidFill>
              </a:rPr>
              <a:t>Vortrag Gewohnheiten ändern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9493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913" y="375951"/>
            <a:ext cx="899360" cy="76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479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33" r:id="rId14"/>
    <p:sldLayoutId id="2147483734" r:id="rId15"/>
    <p:sldLayoutId id="2147483735" r:id="rId16"/>
    <p:sldLayoutId id="2147483736" r:id="rId17"/>
    <p:sldLayoutId id="2147483737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algn="l" rtl="0" eaLnBrk="1" fontAlgn="base" hangingPunct="1">
        <a:spcBef>
          <a:spcPts val="0"/>
        </a:spcBef>
        <a:spcAft>
          <a:spcPts val="60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rtl="0" eaLnBrk="1" fontAlgn="base" hangingPunct="1">
        <a:spcBef>
          <a:spcPts val="0"/>
        </a:spcBef>
        <a:spcAft>
          <a:spcPts val="600"/>
        </a:spcAft>
        <a:buClr>
          <a:srgbClr val="0099FF"/>
        </a:buClr>
        <a:buChar char="•"/>
        <a:defRPr>
          <a:solidFill>
            <a:schemeClr val="tx1"/>
          </a:solidFill>
          <a:latin typeface="+mn-lt"/>
        </a:defRPr>
      </a:lvl2pPr>
      <a:lvl3pPr marL="360000" indent="-180000" algn="l" rtl="0" eaLnBrk="1" fontAlgn="base" hangingPunct="1">
        <a:spcBef>
          <a:spcPts val="0"/>
        </a:spcBef>
        <a:spcAft>
          <a:spcPts val="600"/>
        </a:spcAft>
        <a:buClr>
          <a:srgbClr val="0099FF"/>
        </a:buClr>
        <a:buChar char="-"/>
        <a:defRPr>
          <a:solidFill>
            <a:schemeClr val="tx1"/>
          </a:solidFill>
          <a:latin typeface="+mn-lt"/>
        </a:defRPr>
      </a:lvl3pPr>
      <a:lvl4pPr marL="540000" indent="-180000" algn="l" rtl="0" eaLnBrk="1" fontAlgn="base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800">
          <a:solidFill>
            <a:schemeClr val="tx1"/>
          </a:solidFill>
          <a:latin typeface="+mn-lt"/>
        </a:defRPr>
      </a:lvl4pPr>
      <a:lvl5pPr marL="720000" indent="-180000" algn="l" rtl="0" eaLnBrk="1" fontAlgn="base" hangingPunct="1">
        <a:spcBef>
          <a:spcPts val="0"/>
        </a:spcBef>
        <a:spcAft>
          <a:spcPts val="600"/>
        </a:spcAft>
        <a:buChar char="-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F26B43"/>
          </p15:clr>
        </p15:guide>
        <p15:guide id="2" pos="7423">
          <p15:clr>
            <a:srgbClr val="F26B43"/>
          </p15:clr>
        </p15:guide>
        <p15:guide id="3" orient="horz" pos="845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07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>
            <a:extLst>
              <a:ext uri="{FF2B5EF4-FFF2-40B4-BE49-F238E27FC236}">
                <a16:creationId xmlns:a16="http://schemas.microsoft.com/office/drawing/2014/main" id="{8100A8F1-EA80-43CB-8A4B-E626DD23865F}"/>
              </a:ext>
            </a:extLst>
          </p:cNvPr>
          <p:cNvGraphicFramePr>
            <a:graphicFrameLocks noChangeAspect="1"/>
          </p:cNvGraphicFramePr>
          <p:nvPr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33066128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2" imgW="344" imgH="345" progId="TCLayout.ActiveDocument.1">
                  <p:embed/>
                </p:oleObj>
              </mc:Choice>
              <mc:Fallback>
                <p:oleObj name="think-cell Slide" r:id="rId22" imgW="344" imgH="34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eck 3" hidden="1">
            <a:extLst>
              <a:ext uri="{FF2B5EF4-FFF2-40B4-BE49-F238E27FC236}">
                <a16:creationId xmlns:a16="http://schemas.microsoft.com/office/drawing/2014/main" id="{9DE90ECC-1852-4E84-8D9B-70732F1F2F24}"/>
              </a:ext>
            </a:extLst>
          </p:cNvPr>
          <p:cNvSpPr/>
          <p:nvPr>
            <p:custDataLst>
              <p:tags r:id="rId21"/>
            </p:custDataLst>
          </p:nvPr>
        </p:nvSpPr>
        <p:spPr bwMode="auto">
          <a:xfrm>
            <a:off x="0" y="0"/>
            <a:ext cx="158750" cy="158750"/>
          </a:xfrm>
          <a:prstGeom prst="rect">
            <a:avLst/>
          </a:prstGeom>
          <a:solidFill>
            <a:srgbClr val="4CBBE9"/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spcCol="0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de-DE" sz="2000" dirty="0">
              <a:solidFill>
                <a:srgbClr val="FFFFFF"/>
              </a:solidFill>
              <a:sym typeface="Arial" panose="020B0604020202020204" pitchFamily="34" charset="0"/>
            </a:endParaRPr>
          </a:p>
        </p:txBody>
      </p:sp>
      <p:sp>
        <p:nvSpPr>
          <p:cNvPr id="1041" name="Line 17"/>
          <p:cNvSpPr>
            <a:spLocks noChangeShapeType="1"/>
          </p:cNvSpPr>
          <p:nvPr/>
        </p:nvSpPr>
        <p:spPr bwMode="auto">
          <a:xfrm flipH="1">
            <a:off x="0" y="6468035"/>
            <a:ext cx="1219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eaLnBrk="0" hangingPunct="0">
              <a:spcBef>
                <a:spcPct val="0"/>
              </a:spcBef>
              <a:defRPr/>
            </a:pPr>
            <a:endParaRPr lang="de-AT" sz="2400" baseline="30000">
              <a:solidFill>
                <a:srgbClr val="000000"/>
              </a:solidFill>
            </a:endParaRPr>
          </a:p>
        </p:txBody>
      </p:sp>
      <p:pic>
        <p:nvPicPr>
          <p:cNvPr id="14" name="Picture 2" descr="https://intranet.vamed.com/Documents/vamed_logo_weiss.png">
            <a:extLst>
              <a:ext uri="{FF2B5EF4-FFF2-40B4-BE49-F238E27FC236}">
                <a16:creationId xmlns:a16="http://schemas.microsoft.com/office/drawing/2014/main" id="{FE6CF1A9-DCC9-42A5-9C20-D7E3D0FE3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2565" y="244311"/>
            <a:ext cx="1061448" cy="89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elplatzhalter 5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23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idx="1"/>
          </p:nvPr>
        </p:nvSpPr>
        <p:spPr>
          <a:xfrm>
            <a:off x="838200" y="1389138"/>
            <a:ext cx="10515600" cy="49672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2"/>
          </p:nvPr>
        </p:nvSpPr>
        <p:spPr>
          <a:xfrm>
            <a:off x="838200" y="6494930"/>
            <a:ext cx="27432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61680-8B71-4CAE-8579-6D15897A2512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3"/>
          </p:nvPr>
        </p:nvSpPr>
        <p:spPr>
          <a:xfrm>
            <a:off x="4038600" y="6494930"/>
            <a:ext cx="4114800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>
                <a:solidFill>
                  <a:srgbClr val="000000">
                    <a:tint val="75000"/>
                  </a:srgbClr>
                </a:solidFill>
              </a:rPr>
              <a:t>Vortrag Gewohnheiten ändern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4"/>
          </p:nvPr>
        </p:nvSpPr>
        <p:spPr>
          <a:xfrm>
            <a:off x="10793506" y="6494930"/>
            <a:ext cx="560294" cy="244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‹Nr.›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2913" y="375951"/>
            <a:ext cx="899360" cy="765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41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  <p:sldLayoutId id="2147483755" r:id="rId17"/>
    <p:sldLayoutId id="2147483756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algn="l" rtl="0" eaLnBrk="1" fontAlgn="base" hangingPunct="1">
        <a:spcBef>
          <a:spcPts val="0"/>
        </a:spcBef>
        <a:spcAft>
          <a:spcPts val="60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180000" indent="-180000" algn="l" rtl="0" eaLnBrk="1" fontAlgn="base" hangingPunct="1">
        <a:spcBef>
          <a:spcPts val="0"/>
        </a:spcBef>
        <a:spcAft>
          <a:spcPts val="600"/>
        </a:spcAft>
        <a:buClr>
          <a:srgbClr val="0099FF"/>
        </a:buClr>
        <a:buChar char="•"/>
        <a:defRPr>
          <a:solidFill>
            <a:schemeClr val="tx1"/>
          </a:solidFill>
          <a:latin typeface="+mn-lt"/>
        </a:defRPr>
      </a:lvl2pPr>
      <a:lvl3pPr marL="360000" indent="-180000" algn="l" rtl="0" eaLnBrk="1" fontAlgn="base" hangingPunct="1">
        <a:spcBef>
          <a:spcPts val="0"/>
        </a:spcBef>
        <a:spcAft>
          <a:spcPts val="600"/>
        </a:spcAft>
        <a:buClr>
          <a:srgbClr val="0099FF"/>
        </a:buClr>
        <a:buChar char="-"/>
        <a:defRPr>
          <a:solidFill>
            <a:schemeClr val="tx1"/>
          </a:solidFill>
          <a:latin typeface="+mn-lt"/>
        </a:defRPr>
      </a:lvl3pPr>
      <a:lvl4pPr marL="540000" indent="-180000" algn="l" rtl="0" eaLnBrk="1" fontAlgn="base" hangingPunct="1"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1800">
          <a:solidFill>
            <a:schemeClr val="tx1"/>
          </a:solidFill>
          <a:latin typeface="+mn-lt"/>
        </a:defRPr>
      </a:lvl4pPr>
      <a:lvl5pPr marL="720000" indent="-180000" algn="l" rtl="0" eaLnBrk="1" fontAlgn="base" hangingPunct="1">
        <a:spcBef>
          <a:spcPts val="0"/>
        </a:spcBef>
        <a:spcAft>
          <a:spcPts val="600"/>
        </a:spcAft>
        <a:buChar char="-"/>
        <a:defRPr sz="18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-"/>
        <a:defRPr sz="14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F26B43"/>
          </p15:clr>
        </p15:guide>
        <p15:guide id="2" pos="7423">
          <p15:clr>
            <a:srgbClr val="F26B43"/>
          </p15:clr>
        </p15:guide>
        <p15:guide id="3" orient="horz" pos="845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07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oleObject" Target="../embeddings/oleObject41.bin"/><Relationship Id="rId1" Type="http://schemas.openxmlformats.org/officeDocument/2006/relationships/slideLayout" Target="../slideLayouts/slideLayout5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de.123rf.com/photo_173717975_.html?vti=npc9795ldm1ooio6y5-1-10" TargetMode="Externa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A1DDBC57-A971-32F0-E1E3-A34FEB61593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sz="5400" dirty="0">
                <a:solidFill>
                  <a:schemeClr val="bg1"/>
                </a:solidFill>
              </a:rPr>
              <a:t>Audiogramme interpretieren</a:t>
            </a:r>
          </a:p>
        </p:txBody>
      </p:sp>
      <p:sp>
        <p:nvSpPr>
          <p:cNvPr id="10" name="Untertitel 9">
            <a:extLst>
              <a:ext uri="{FF2B5EF4-FFF2-40B4-BE49-F238E27FC236}">
                <a16:creationId xmlns:a16="http://schemas.microsoft.com/office/drawing/2014/main" id="{5963B3BB-8DDA-8616-5402-E14E2E5293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2" name="Tabellenplatzhalter 11">
            <a:extLst>
              <a:ext uri="{FF2B5EF4-FFF2-40B4-BE49-F238E27FC236}">
                <a16:creationId xmlns:a16="http://schemas.microsoft.com/office/drawing/2014/main" id="{125D9990-FCD1-B71C-A81A-4BD235F7CC5A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1781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>
            <a:extLst>
              <a:ext uri="{FF2B5EF4-FFF2-40B4-BE49-F238E27FC236}">
                <a16:creationId xmlns:a16="http://schemas.microsoft.com/office/drawing/2014/main" id="{DC133572-0D53-2909-8853-492D6A98A24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872028" y="846020"/>
            <a:ext cx="4968875" cy="498598"/>
          </a:xfrm>
        </p:spPr>
        <p:txBody>
          <a:bodyPr/>
          <a:lstStyle/>
          <a:p>
            <a:r>
              <a:rPr lang="de-DE" sz="3600" u="sng" dirty="0"/>
              <a:t>Audiogramm</a:t>
            </a:r>
            <a:endParaRPr lang="de-DE" sz="4400" u="sng" dirty="0"/>
          </a:p>
        </p:txBody>
      </p:sp>
      <p:sp>
        <p:nvSpPr>
          <p:cNvPr id="6" name="Inhaltsplatzhalter 5"/>
          <p:cNvSpPr>
            <a:spLocks noGrp="1"/>
          </p:cNvSpPr>
          <p:nvPr>
            <p:ph type="subTitle" idx="1"/>
          </p:nvPr>
        </p:nvSpPr>
        <p:spPr>
          <a:xfrm>
            <a:off x="872027" y="2330702"/>
            <a:ext cx="4968875" cy="2242105"/>
          </a:xfrm>
        </p:spPr>
        <p:txBody>
          <a:bodyPr/>
          <a:lstStyle/>
          <a:p>
            <a:r>
              <a:rPr lang="de-DE" dirty="0"/>
              <a:t>Bei der Audiometrie wird mittels Sinustönen Ihr Hörvermögen </a:t>
            </a:r>
          </a:p>
          <a:p>
            <a:r>
              <a:rPr lang="de-DE" dirty="0"/>
              <a:t>getestet und gegebenenfalls eine Hörschädigung diagnostiziert.</a:t>
            </a:r>
          </a:p>
          <a:p>
            <a:r>
              <a:rPr lang="de-DE" dirty="0"/>
              <a:t>Hier möchten wir Ihnen erklären, was in einer Hörkurve </a:t>
            </a:r>
          </a:p>
          <a:p>
            <a:r>
              <a:rPr lang="de-DE" dirty="0"/>
              <a:t>(Audiogramm) ersichtlich ist. </a:t>
            </a:r>
          </a:p>
        </p:txBody>
      </p:sp>
      <p:sp>
        <p:nvSpPr>
          <p:cNvPr id="10" name="Tabellenplatzhalter 9">
            <a:extLst>
              <a:ext uri="{FF2B5EF4-FFF2-40B4-BE49-F238E27FC236}">
                <a16:creationId xmlns:a16="http://schemas.microsoft.com/office/drawing/2014/main" id="{414DEAE3-8FCE-85F4-92C0-4FDD13BC6EAD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4294967295"/>
          </p:nvPr>
        </p:nvSpPr>
        <p:spPr>
          <a:xfrm>
            <a:off x="0" y="6477000"/>
            <a:ext cx="2743200" cy="244475"/>
          </a:xfrm>
        </p:spPr>
        <p:txBody>
          <a:bodyPr/>
          <a:lstStyle/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294967295"/>
          </p:nvPr>
        </p:nvSpPr>
        <p:spPr>
          <a:xfrm>
            <a:off x="11631613" y="6477000"/>
            <a:ext cx="560387" cy="244475"/>
          </a:xfrm>
        </p:spPr>
        <p:txBody>
          <a:bodyPr/>
          <a:lstStyle/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6" name="Fußzeilenplatzhalter 3"/>
          <p:cNvSpPr>
            <a:spLocks noGrp="1"/>
          </p:cNvSpPr>
          <p:nvPr>
            <p:ph type="ftr" sz="quarter" idx="4294967295"/>
          </p:nvPr>
        </p:nvSpPr>
        <p:spPr>
          <a:xfrm>
            <a:off x="0" y="6502400"/>
            <a:ext cx="4114800" cy="244475"/>
          </a:xfrm>
        </p:spPr>
        <p:txBody>
          <a:bodyPr/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Audiogramme interpretieren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620" y="1700808"/>
            <a:ext cx="3610352" cy="2402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30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50"/>
          <p:cNvGrpSpPr>
            <a:grpSpLocks/>
          </p:cNvGrpSpPr>
          <p:nvPr/>
        </p:nvGrpSpPr>
        <p:grpSpPr bwMode="auto">
          <a:xfrm>
            <a:off x="335360" y="2014538"/>
            <a:ext cx="11593287" cy="1072059"/>
            <a:chOff x="136" y="1434"/>
            <a:chExt cx="5366" cy="545"/>
          </a:xfrm>
        </p:grpSpPr>
        <p:sp>
          <p:nvSpPr>
            <p:cNvPr id="22" name="Rectangle 44"/>
            <p:cNvSpPr>
              <a:spLocks noChangeArrowheads="1"/>
            </p:cNvSpPr>
            <p:nvPr/>
          </p:nvSpPr>
          <p:spPr bwMode="auto">
            <a:xfrm>
              <a:off x="2394" y="1434"/>
              <a:ext cx="2141" cy="545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ct val="0"/>
                </a:spcAft>
              </a:pPr>
              <a:endParaRPr lang="de-DE" altLang="de-DE">
                <a:cs typeface="Arial" panose="020B0604020202020204" pitchFamily="34" charset="0"/>
              </a:endParaRPr>
            </a:p>
          </p:txBody>
        </p:sp>
        <p:sp>
          <p:nvSpPr>
            <p:cNvPr id="23" name="Text Box 5"/>
            <p:cNvSpPr txBox="1">
              <a:spLocks noChangeArrowheads="1"/>
            </p:cNvSpPr>
            <p:nvPr/>
          </p:nvSpPr>
          <p:spPr bwMode="auto">
            <a:xfrm>
              <a:off x="136" y="1434"/>
              <a:ext cx="2258" cy="545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Normakusis (Normales Hören)    -10 – 25 dB</a:t>
              </a: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endParaRPr lang="de-DE" altLang="de-DE" sz="1600" dirty="0">
                <a:cs typeface="Arial" panose="020B0604020202020204" pitchFamily="34" charset="0"/>
              </a:endParaRPr>
            </a:p>
          </p:txBody>
        </p:sp>
        <p:sp>
          <p:nvSpPr>
            <p:cNvPr id="24" name="Text Box 11"/>
            <p:cNvSpPr txBox="1">
              <a:spLocks noChangeArrowheads="1"/>
            </p:cNvSpPr>
            <p:nvPr/>
          </p:nvSpPr>
          <p:spPr bwMode="auto">
            <a:xfrm>
              <a:off x="4534" y="1434"/>
              <a:ext cx="968" cy="545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Stille</a:t>
              </a: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Atmung</a:t>
              </a: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PC-Lüfter</a:t>
              </a:r>
            </a:p>
          </p:txBody>
        </p:sp>
      </p:grpSp>
      <p:grpSp>
        <p:nvGrpSpPr>
          <p:cNvPr id="25" name="Group 51"/>
          <p:cNvGrpSpPr>
            <a:grpSpLocks/>
          </p:cNvGrpSpPr>
          <p:nvPr/>
        </p:nvGrpSpPr>
        <p:grpSpPr bwMode="auto">
          <a:xfrm>
            <a:off x="335361" y="3084215"/>
            <a:ext cx="11593286" cy="461963"/>
            <a:chOff x="136" y="1979"/>
            <a:chExt cx="5367" cy="366"/>
          </a:xfrm>
        </p:grpSpPr>
        <p:sp>
          <p:nvSpPr>
            <p:cNvPr id="26" name="Rectangle 45"/>
            <p:cNvSpPr>
              <a:spLocks noChangeArrowheads="1"/>
            </p:cNvSpPr>
            <p:nvPr/>
          </p:nvSpPr>
          <p:spPr bwMode="auto">
            <a:xfrm>
              <a:off x="2394" y="1979"/>
              <a:ext cx="2142" cy="357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ct val="0"/>
                </a:spcAft>
              </a:pPr>
              <a:endParaRPr lang="de-DE" altLang="de-DE">
                <a:cs typeface="Arial" panose="020B0604020202020204" pitchFamily="34" charset="0"/>
              </a:endParaRPr>
            </a:p>
          </p:txBody>
        </p:sp>
        <p:sp>
          <p:nvSpPr>
            <p:cNvPr id="27" name="Text Box 6"/>
            <p:cNvSpPr txBox="1">
              <a:spLocks noChangeArrowheads="1"/>
            </p:cNvSpPr>
            <p:nvPr/>
          </p:nvSpPr>
          <p:spPr bwMode="auto">
            <a:xfrm>
              <a:off x="136" y="1979"/>
              <a:ext cx="2258" cy="366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Leichtgradige Schwerhörigkeit:    26 – 40 dB</a:t>
              </a: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endParaRPr lang="de-DE" altLang="de-DE" sz="1600" dirty="0">
                <a:cs typeface="Arial" panose="020B0604020202020204" pitchFamily="34" charset="0"/>
              </a:endParaRPr>
            </a:p>
          </p:txBody>
        </p:sp>
        <p:sp>
          <p:nvSpPr>
            <p:cNvPr id="28" name="Text Box 12"/>
            <p:cNvSpPr txBox="1">
              <a:spLocks noChangeArrowheads="1"/>
            </p:cNvSpPr>
            <p:nvPr/>
          </p:nvSpPr>
          <p:spPr bwMode="auto">
            <a:xfrm>
              <a:off x="4535" y="1979"/>
              <a:ext cx="968" cy="366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Flüstern</a:t>
              </a:r>
            </a:p>
          </p:txBody>
        </p:sp>
      </p:grpSp>
      <p:grpSp>
        <p:nvGrpSpPr>
          <p:cNvPr id="29" name="Group 52"/>
          <p:cNvGrpSpPr>
            <a:grpSpLocks/>
          </p:cNvGrpSpPr>
          <p:nvPr/>
        </p:nvGrpSpPr>
        <p:grpSpPr bwMode="auto">
          <a:xfrm>
            <a:off x="335361" y="3531890"/>
            <a:ext cx="11593286" cy="604989"/>
            <a:chOff x="136" y="2335"/>
            <a:chExt cx="5366" cy="360"/>
          </a:xfrm>
        </p:grpSpPr>
        <p:sp>
          <p:nvSpPr>
            <p:cNvPr id="30" name="Rectangle 46"/>
            <p:cNvSpPr>
              <a:spLocks noChangeArrowheads="1"/>
            </p:cNvSpPr>
            <p:nvPr/>
          </p:nvSpPr>
          <p:spPr bwMode="auto">
            <a:xfrm>
              <a:off x="2394" y="2335"/>
              <a:ext cx="2141" cy="359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ct val="0"/>
                </a:spcAft>
              </a:pPr>
              <a:endParaRPr lang="de-DE" altLang="de-DE">
                <a:cs typeface="Arial" panose="020B0604020202020204" pitchFamily="34" charset="0"/>
              </a:endParaRPr>
            </a:p>
          </p:txBody>
        </p:sp>
        <p:sp>
          <p:nvSpPr>
            <p:cNvPr id="31" name="Text Box 7"/>
            <p:cNvSpPr txBox="1">
              <a:spLocks noChangeArrowheads="1"/>
            </p:cNvSpPr>
            <p:nvPr/>
          </p:nvSpPr>
          <p:spPr bwMode="auto">
            <a:xfrm>
              <a:off x="136" y="2341"/>
              <a:ext cx="2258" cy="351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Mittelgradige Schwerhörigkeit:     41 – 60 dB</a:t>
              </a:r>
            </a:p>
          </p:txBody>
        </p:sp>
        <p:sp>
          <p:nvSpPr>
            <p:cNvPr id="32" name="Text Box 13"/>
            <p:cNvSpPr txBox="1">
              <a:spLocks noChangeArrowheads="1"/>
            </p:cNvSpPr>
            <p:nvPr/>
          </p:nvSpPr>
          <p:spPr bwMode="auto">
            <a:xfrm>
              <a:off x="4534" y="2341"/>
              <a:ext cx="968" cy="354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Sprache</a:t>
              </a:r>
            </a:p>
          </p:txBody>
        </p:sp>
      </p:grpSp>
      <p:grpSp>
        <p:nvGrpSpPr>
          <p:cNvPr id="33" name="Group 53"/>
          <p:cNvGrpSpPr>
            <a:grpSpLocks/>
          </p:cNvGrpSpPr>
          <p:nvPr/>
        </p:nvGrpSpPr>
        <p:grpSpPr bwMode="auto">
          <a:xfrm>
            <a:off x="335361" y="4126408"/>
            <a:ext cx="11593286" cy="630417"/>
            <a:chOff x="136" y="2692"/>
            <a:chExt cx="5363" cy="366"/>
          </a:xfrm>
        </p:grpSpPr>
        <p:sp>
          <p:nvSpPr>
            <p:cNvPr id="34" name="Rectangle 47"/>
            <p:cNvSpPr>
              <a:spLocks noChangeArrowheads="1"/>
            </p:cNvSpPr>
            <p:nvPr/>
          </p:nvSpPr>
          <p:spPr bwMode="auto">
            <a:xfrm>
              <a:off x="2393" y="2696"/>
              <a:ext cx="2140" cy="35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ct val="0"/>
                </a:spcAft>
              </a:pPr>
              <a:endParaRPr lang="de-DE" altLang="de-DE">
                <a:cs typeface="Arial" panose="020B0604020202020204" pitchFamily="34" charset="0"/>
              </a:endParaRPr>
            </a:p>
          </p:txBody>
        </p:sp>
        <p:sp>
          <p:nvSpPr>
            <p:cNvPr id="35" name="Text Box 8"/>
            <p:cNvSpPr txBox="1">
              <a:spLocks noChangeArrowheads="1"/>
            </p:cNvSpPr>
            <p:nvPr/>
          </p:nvSpPr>
          <p:spPr bwMode="auto">
            <a:xfrm>
              <a:off x="136" y="2692"/>
              <a:ext cx="2257" cy="363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Hochgradige Schwerhörigkeit:     61 – 80 dB</a:t>
              </a:r>
            </a:p>
          </p:txBody>
        </p:sp>
        <p:sp>
          <p:nvSpPr>
            <p:cNvPr id="36" name="Text Box 14"/>
            <p:cNvSpPr txBox="1">
              <a:spLocks noChangeArrowheads="1"/>
            </p:cNvSpPr>
            <p:nvPr/>
          </p:nvSpPr>
          <p:spPr bwMode="auto">
            <a:xfrm>
              <a:off x="4532" y="2692"/>
              <a:ext cx="967" cy="366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laut</a:t>
              </a:r>
            </a:p>
          </p:txBody>
        </p:sp>
      </p:grpSp>
      <p:grpSp>
        <p:nvGrpSpPr>
          <p:cNvPr id="37" name="Group 55"/>
          <p:cNvGrpSpPr>
            <a:grpSpLocks/>
          </p:cNvGrpSpPr>
          <p:nvPr/>
        </p:nvGrpSpPr>
        <p:grpSpPr bwMode="auto">
          <a:xfrm>
            <a:off x="335361" y="5342433"/>
            <a:ext cx="11593286" cy="867411"/>
            <a:chOff x="136" y="3414"/>
            <a:chExt cx="5363" cy="501"/>
          </a:xfrm>
        </p:grpSpPr>
        <p:sp>
          <p:nvSpPr>
            <p:cNvPr id="38" name="Rectangle 49"/>
            <p:cNvSpPr>
              <a:spLocks noChangeArrowheads="1"/>
            </p:cNvSpPr>
            <p:nvPr/>
          </p:nvSpPr>
          <p:spPr bwMode="auto">
            <a:xfrm>
              <a:off x="2392" y="3416"/>
              <a:ext cx="2141" cy="496"/>
            </a:xfrm>
            <a:prstGeom prst="rect">
              <a:avLst/>
            </a:prstGeom>
            <a:solidFill>
              <a:schemeClr val="accent1">
                <a:lumMod val="50000"/>
                <a:alpha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ct val="0"/>
                </a:spcAft>
              </a:pPr>
              <a:endParaRPr lang="de-DE" altLang="de-DE">
                <a:cs typeface="Arial" panose="020B0604020202020204" pitchFamily="34" charset="0"/>
              </a:endParaRPr>
            </a:p>
          </p:txBody>
        </p:sp>
        <p:sp>
          <p:nvSpPr>
            <p:cNvPr id="39" name="Text Box 10"/>
            <p:cNvSpPr txBox="1">
              <a:spLocks noChangeArrowheads="1"/>
            </p:cNvSpPr>
            <p:nvPr/>
          </p:nvSpPr>
          <p:spPr bwMode="auto">
            <a:xfrm>
              <a:off x="136" y="3414"/>
              <a:ext cx="2256" cy="501"/>
            </a:xfrm>
            <a:prstGeom prst="rect">
              <a:avLst/>
            </a:prstGeom>
            <a:solidFill>
              <a:schemeClr val="accent1">
                <a:lumMod val="5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Taubheit</a:t>
              </a:r>
              <a:endParaRPr lang="de-DE" altLang="de-DE" sz="2400" dirty="0">
                <a:cs typeface="Arial" panose="020B0604020202020204" pitchFamily="34" charset="0"/>
              </a:endParaRP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endParaRPr lang="de-DE" altLang="de-DE" sz="1600" dirty="0">
                <a:cs typeface="Arial" panose="020B0604020202020204" pitchFamily="34" charset="0"/>
              </a:endParaRPr>
            </a:p>
          </p:txBody>
        </p:sp>
        <p:sp>
          <p:nvSpPr>
            <p:cNvPr id="40" name="Text Box 16"/>
            <p:cNvSpPr txBox="1">
              <a:spLocks noChangeArrowheads="1"/>
            </p:cNvSpPr>
            <p:nvPr/>
          </p:nvSpPr>
          <p:spPr bwMode="auto">
            <a:xfrm>
              <a:off x="4531" y="3414"/>
              <a:ext cx="968" cy="501"/>
            </a:xfrm>
            <a:prstGeom prst="rect">
              <a:avLst/>
            </a:prstGeom>
            <a:solidFill>
              <a:schemeClr val="accent1">
                <a:lumMod val="5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endParaRPr lang="de-DE" altLang="de-DE" sz="600" dirty="0">
                <a:cs typeface="Arial" panose="020B0604020202020204" pitchFamily="34" charset="0"/>
              </a:endParaRP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extremer Lärm</a:t>
              </a: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Knalltrauma</a:t>
              </a:r>
            </a:p>
          </p:txBody>
        </p:sp>
      </p:grpSp>
      <p:grpSp>
        <p:nvGrpSpPr>
          <p:cNvPr id="41" name="Group 54"/>
          <p:cNvGrpSpPr>
            <a:grpSpLocks/>
          </p:cNvGrpSpPr>
          <p:nvPr/>
        </p:nvGrpSpPr>
        <p:grpSpPr bwMode="auto">
          <a:xfrm>
            <a:off x="335361" y="4747098"/>
            <a:ext cx="11593286" cy="601686"/>
            <a:chOff x="136" y="3053"/>
            <a:chExt cx="5363" cy="361"/>
          </a:xfrm>
        </p:grpSpPr>
        <p:sp>
          <p:nvSpPr>
            <p:cNvPr id="42" name="Rectangle 48"/>
            <p:cNvSpPr>
              <a:spLocks noChangeArrowheads="1"/>
            </p:cNvSpPr>
            <p:nvPr/>
          </p:nvSpPr>
          <p:spPr bwMode="auto">
            <a:xfrm>
              <a:off x="2393" y="3055"/>
              <a:ext cx="2140" cy="359"/>
            </a:xfrm>
            <a:prstGeom prst="rect">
              <a:avLst/>
            </a:prstGeom>
            <a:solidFill>
              <a:schemeClr val="accent1">
                <a:lumMod val="75000"/>
                <a:alpha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ct val="0"/>
                </a:spcAft>
              </a:pPr>
              <a:endParaRPr lang="de-DE" altLang="de-DE">
                <a:cs typeface="Arial" panose="020B0604020202020204" pitchFamily="34" charset="0"/>
              </a:endParaRPr>
            </a:p>
          </p:txBody>
        </p:sp>
        <p:sp>
          <p:nvSpPr>
            <p:cNvPr id="43" name="Text Box 15"/>
            <p:cNvSpPr txBox="1">
              <a:spLocks noChangeArrowheads="1"/>
            </p:cNvSpPr>
            <p:nvPr/>
          </p:nvSpPr>
          <p:spPr bwMode="auto">
            <a:xfrm>
              <a:off x="4532" y="3053"/>
              <a:ext cx="967" cy="361"/>
            </a:xfrm>
            <a:prstGeom prst="rect">
              <a:avLst/>
            </a:pr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2000" dirty="0">
                  <a:cs typeface="Arial" panose="020B0604020202020204" pitchFamily="34" charset="0"/>
                </a:rPr>
                <a:t>Lärm</a:t>
              </a:r>
            </a:p>
            <a:p>
              <a:pPr>
                <a:spcAft>
                  <a:spcPct val="0"/>
                </a:spcAft>
              </a:pPr>
              <a:r>
                <a:rPr lang="de-DE" altLang="de-DE" sz="1050" dirty="0">
                  <a:cs typeface="Arial" panose="020B0604020202020204" pitchFamily="34" charset="0"/>
                </a:rPr>
                <a:t>auf Dauer: Lärmschwerhörigkeit</a:t>
              </a:r>
            </a:p>
          </p:txBody>
        </p:sp>
        <p:sp>
          <p:nvSpPr>
            <p:cNvPr id="44" name="Text Box 9"/>
            <p:cNvSpPr txBox="1">
              <a:spLocks noChangeArrowheads="1"/>
            </p:cNvSpPr>
            <p:nvPr/>
          </p:nvSpPr>
          <p:spPr bwMode="auto">
            <a:xfrm>
              <a:off x="136" y="3053"/>
              <a:ext cx="2257" cy="361"/>
            </a:xfrm>
            <a:prstGeom prst="rect">
              <a:avLst/>
            </a:pr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latin typeface="Arial Narrow" panose="020B0606020202030204" pitchFamily="34" charset="0"/>
                  <a:cs typeface="Arial" panose="020B0604020202020204" pitchFamily="34" charset="0"/>
                </a:rPr>
                <a:t>An Taubheit grenzende Schwerhörigkeit:  81 – 100 dB</a:t>
              </a: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endParaRPr lang="de-DE" altLang="de-DE" sz="1600" dirty="0">
                <a:cs typeface="Arial" panose="020B0604020202020204" pitchFamily="34" charset="0"/>
              </a:endParaRPr>
            </a:p>
          </p:txBody>
        </p:sp>
      </p:grp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51643" y="731257"/>
            <a:ext cx="10581217" cy="475066"/>
          </a:xfrm>
        </p:spPr>
        <p:txBody>
          <a:bodyPr/>
          <a:lstStyle/>
          <a:p>
            <a:r>
              <a:rPr lang="de-DE" u="sng" dirty="0"/>
              <a:t>Ton-Audiogramm: Prinzip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Audiogramme interpretieren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3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type="body" sz="quarter" idx="15"/>
          </p:nvPr>
        </p:nvSpPr>
        <p:spPr>
          <a:xfrm>
            <a:off x="5319524" y="941490"/>
            <a:ext cx="2432660" cy="294242"/>
          </a:xfrm>
        </p:spPr>
        <p:txBody>
          <a:bodyPr/>
          <a:lstStyle/>
          <a:p>
            <a:r>
              <a:rPr lang="de-DE" dirty="0">
                <a:solidFill>
                  <a:schemeClr val="accent3">
                    <a:lumMod val="75000"/>
                  </a:schemeClr>
                </a:solidFill>
              </a:rPr>
              <a:t>tiefe Brummtöne</a:t>
            </a:r>
          </a:p>
        </p:txBody>
      </p:sp>
      <p:sp>
        <p:nvSpPr>
          <p:cNvPr id="20" name="Textplatzhalter 19">
            <a:extLst>
              <a:ext uri="{FF2B5EF4-FFF2-40B4-BE49-F238E27FC236}">
                <a16:creationId xmlns:a16="http://schemas.microsoft.com/office/drawing/2014/main" id="{5F4B4F81-B56E-5DD8-AA6E-2D90595F5C9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5" name="Bildplatzhalter 44">
            <a:extLst>
              <a:ext uri="{FF2B5EF4-FFF2-40B4-BE49-F238E27FC236}">
                <a16:creationId xmlns:a16="http://schemas.microsoft.com/office/drawing/2014/main" id="{DBFAC103-D5A7-E6BC-F7E4-077AC472584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Inhaltsplatzhalter 5"/>
          <p:cNvSpPr txBox="1">
            <a:spLocks/>
          </p:cNvSpPr>
          <p:nvPr/>
        </p:nvSpPr>
        <p:spPr>
          <a:xfrm>
            <a:off x="6684756" y="520579"/>
            <a:ext cx="1859516" cy="3769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rgbClr val="0099FF"/>
              </a:buClr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360000" indent="-18000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rgbClr val="0099FF"/>
              </a:buClr>
              <a:buChar char="-"/>
              <a:defRPr>
                <a:solidFill>
                  <a:schemeClr val="tx1"/>
                </a:solidFill>
                <a:latin typeface="+mn-lt"/>
              </a:defRPr>
            </a:lvl3pPr>
            <a:lvl4pPr marL="540000" indent="-180000" algn="l" rtl="0" eaLnBrk="1" fontAlgn="base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+mn-lt"/>
              </a:defRPr>
            </a:lvl4pPr>
            <a:lvl5pPr marL="720000" indent="-180000" algn="l" rtl="0" eaLnBrk="1" fontAlgn="base" hangingPunct="1">
              <a:spcBef>
                <a:spcPts val="0"/>
              </a:spcBef>
              <a:spcAft>
                <a:spcPts val="600"/>
              </a:spcAft>
              <a:buChar char="-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e-DE" kern="0" dirty="0">
                <a:solidFill>
                  <a:schemeClr val="accent3">
                    <a:lumMod val="75000"/>
                  </a:schemeClr>
                </a:solidFill>
              </a:rPr>
              <a:t>mittelhohe Töne</a:t>
            </a:r>
          </a:p>
        </p:txBody>
      </p:sp>
      <p:sp>
        <p:nvSpPr>
          <p:cNvPr id="12" name="Inhaltsplatzhalter 5"/>
          <p:cNvSpPr txBox="1">
            <a:spLocks/>
          </p:cNvSpPr>
          <p:nvPr/>
        </p:nvSpPr>
        <p:spPr>
          <a:xfrm>
            <a:off x="8112224" y="210834"/>
            <a:ext cx="1723881" cy="3769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600"/>
              </a:spcAft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80000" indent="-18000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rgbClr val="0099FF"/>
              </a:buClr>
              <a:buChar char="•"/>
              <a:defRPr>
                <a:solidFill>
                  <a:schemeClr val="tx1"/>
                </a:solidFill>
                <a:latin typeface="+mn-lt"/>
              </a:defRPr>
            </a:lvl2pPr>
            <a:lvl3pPr marL="360000" indent="-180000" algn="l" rtl="0" eaLnBrk="1" fontAlgn="base" hangingPunct="1">
              <a:spcBef>
                <a:spcPts val="0"/>
              </a:spcBef>
              <a:spcAft>
                <a:spcPts val="600"/>
              </a:spcAft>
              <a:buClr>
                <a:srgbClr val="0099FF"/>
              </a:buClr>
              <a:buChar char="-"/>
              <a:defRPr>
                <a:solidFill>
                  <a:schemeClr val="tx1"/>
                </a:solidFill>
                <a:latin typeface="+mn-lt"/>
              </a:defRPr>
            </a:lvl3pPr>
            <a:lvl4pPr marL="540000" indent="-180000" algn="l" rtl="0" eaLnBrk="1" fontAlgn="base" hangingPunct="1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 sz="1800">
                <a:solidFill>
                  <a:schemeClr val="tx1"/>
                </a:solidFill>
                <a:latin typeface="+mn-lt"/>
              </a:defRPr>
            </a:lvl4pPr>
            <a:lvl5pPr marL="720000" indent="-180000" algn="l" rtl="0" eaLnBrk="1" fontAlgn="base" hangingPunct="1">
              <a:spcBef>
                <a:spcPts val="0"/>
              </a:spcBef>
              <a:spcAft>
                <a:spcPts val="600"/>
              </a:spcAft>
              <a:buChar char="-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-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de-DE" kern="0" dirty="0">
                <a:solidFill>
                  <a:schemeClr val="accent3">
                    <a:lumMod val="75000"/>
                  </a:schemeClr>
                </a:solidFill>
              </a:rPr>
              <a:t>hohe Pfeiftöne</a:t>
            </a:r>
          </a:p>
        </p:txBody>
      </p:sp>
      <p:sp>
        <p:nvSpPr>
          <p:cNvPr id="10" name="Rechteck 9"/>
          <p:cNvSpPr/>
          <p:nvPr/>
        </p:nvSpPr>
        <p:spPr bwMode="auto">
          <a:xfrm>
            <a:off x="322660" y="2024081"/>
            <a:ext cx="11593287" cy="419011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51787" y="6178064"/>
            <a:ext cx="1479892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/>
          <a:p>
            <a:r>
              <a:rPr lang="de-DE" altLang="de-DE" dirty="0">
                <a:solidFill>
                  <a:srgbClr val="C00000"/>
                </a:solidFill>
                <a:cs typeface="Arial" panose="020B0604020202020204" pitchFamily="34" charset="0"/>
              </a:rPr>
              <a:t>Rechtes Ohr</a:t>
            </a:r>
            <a:endParaRPr lang="de-DE" dirty="0">
              <a:solidFill>
                <a:srgbClr val="C00000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1196752"/>
            <a:ext cx="5332366" cy="5191045"/>
          </a:xfrm>
          <a:prstGeom prst="rect">
            <a:avLst/>
          </a:prstGeom>
        </p:spPr>
      </p:pic>
      <p:sp>
        <p:nvSpPr>
          <p:cNvPr id="50" name="Line 21"/>
          <p:cNvSpPr>
            <a:spLocks noChangeShapeType="1"/>
          </p:cNvSpPr>
          <p:nvPr/>
        </p:nvSpPr>
        <p:spPr bwMode="auto">
          <a:xfrm flipH="1" flipV="1">
            <a:off x="7626350" y="2660650"/>
            <a:ext cx="413796" cy="48420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2000" tIns="72000" rIns="72000" bIns="72000" anchor="ctr"/>
          <a:lstStyle/>
          <a:p>
            <a:endParaRPr lang="de-DE"/>
          </a:p>
        </p:txBody>
      </p:sp>
      <p:sp>
        <p:nvSpPr>
          <p:cNvPr id="58" name="Ellipse 57"/>
          <p:cNvSpPr/>
          <p:nvPr/>
        </p:nvSpPr>
        <p:spPr bwMode="auto">
          <a:xfrm>
            <a:off x="7589118" y="2624212"/>
            <a:ext cx="72008" cy="720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  <p:sp>
        <p:nvSpPr>
          <p:cNvPr id="192" name="Line 21"/>
          <p:cNvSpPr>
            <a:spLocks noChangeShapeType="1"/>
          </p:cNvSpPr>
          <p:nvPr/>
        </p:nvSpPr>
        <p:spPr bwMode="auto">
          <a:xfrm flipH="1">
            <a:off x="8039100" y="2679700"/>
            <a:ext cx="273050" cy="25400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2000" tIns="72000" rIns="72000" bIns="72000" anchor="ctr"/>
          <a:lstStyle/>
          <a:p>
            <a:endParaRPr lang="de-DE"/>
          </a:p>
        </p:txBody>
      </p:sp>
      <p:sp>
        <p:nvSpPr>
          <p:cNvPr id="193" name="Line 21"/>
          <p:cNvSpPr>
            <a:spLocks noChangeShapeType="1"/>
          </p:cNvSpPr>
          <p:nvPr/>
        </p:nvSpPr>
        <p:spPr bwMode="auto">
          <a:xfrm flipH="1" flipV="1">
            <a:off x="8299450" y="2686050"/>
            <a:ext cx="387350" cy="146050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72000" tIns="72000" rIns="72000" bIns="72000" anchor="ctr"/>
          <a:lstStyle/>
          <a:p>
            <a:endParaRPr lang="de-DE"/>
          </a:p>
        </p:txBody>
      </p:sp>
      <p:sp>
        <p:nvSpPr>
          <p:cNvPr id="190" name="Ellipse 189"/>
          <p:cNvSpPr/>
          <p:nvPr/>
        </p:nvSpPr>
        <p:spPr bwMode="auto">
          <a:xfrm>
            <a:off x="8265764" y="2646436"/>
            <a:ext cx="72008" cy="720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  <p:sp>
        <p:nvSpPr>
          <p:cNvPr id="59" name="Ellipse 58"/>
          <p:cNvSpPr/>
          <p:nvPr/>
        </p:nvSpPr>
        <p:spPr bwMode="auto">
          <a:xfrm>
            <a:off x="7996783" y="2673995"/>
            <a:ext cx="72008" cy="720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  <p:sp>
        <p:nvSpPr>
          <p:cNvPr id="191" name="Ellipse 190"/>
          <p:cNvSpPr/>
          <p:nvPr/>
        </p:nvSpPr>
        <p:spPr bwMode="auto">
          <a:xfrm>
            <a:off x="8643838" y="2789312"/>
            <a:ext cx="72008" cy="72000"/>
          </a:xfrm>
          <a:prstGeom prst="ellipse">
            <a:avLst/>
          </a:prstGeom>
          <a:solidFill>
            <a:schemeClr val="bg1"/>
          </a:solidFill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019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9329 L -6.25E-7 -1.48148E-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1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3 -0.09977 L 5E-6 -3.7037E-7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1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09514 L 6.25E-7 -2.22222E-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4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000"/>
                            </p:stCondLst>
                            <p:childTnLst>
                              <p:par>
                                <p:cTn id="84" presetID="1" presetClass="entr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11829 L 1.04167E-6 4.44444E-6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6" grpId="1" build="p"/>
      <p:bldP spid="11" grpId="0"/>
      <p:bldP spid="11" grpId="1"/>
      <p:bldP spid="12" grpId="0"/>
      <p:bldP spid="12" grpId="1"/>
      <p:bldP spid="10" grpId="0" animBg="1"/>
      <p:bldP spid="9" grpId="0" animBg="1"/>
      <p:bldP spid="50" grpId="0" animBg="1"/>
      <p:bldP spid="58" grpId="0" animBg="1"/>
      <p:bldP spid="58" grpId="1" animBg="1"/>
      <p:bldP spid="192" grpId="0" animBg="1"/>
      <p:bldP spid="193" grpId="0" animBg="1"/>
      <p:bldP spid="190" grpId="0" animBg="1"/>
      <p:bldP spid="190" grpId="1" animBg="1"/>
      <p:bldP spid="59" grpId="0" animBg="1"/>
      <p:bldP spid="59" grpId="1" animBg="1"/>
      <p:bldP spid="191" grpId="0" animBg="1"/>
      <p:bldP spid="19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50"/>
          <p:cNvGrpSpPr>
            <a:grpSpLocks/>
          </p:cNvGrpSpPr>
          <p:nvPr/>
        </p:nvGrpSpPr>
        <p:grpSpPr bwMode="auto">
          <a:xfrm>
            <a:off x="335360" y="2014538"/>
            <a:ext cx="11593287" cy="1072059"/>
            <a:chOff x="136" y="1434"/>
            <a:chExt cx="5366" cy="545"/>
          </a:xfrm>
        </p:grpSpPr>
        <p:sp>
          <p:nvSpPr>
            <p:cNvPr id="22" name="Rectangle 44"/>
            <p:cNvSpPr>
              <a:spLocks noChangeArrowheads="1"/>
            </p:cNvSpPr>
            <p:nvPr/>
          </p:nvSpPr>
          <p:spPr bwMode="auto">
            <a:xfrm>
              <a:off x="2394" y="1434"/>
              <a:ext cx="2141" cy="545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ct val="0"/>
                </a:spcAft>
              </a:pPr>
              <a:endParaRPr lang="de-DE" altLang="de-DE">
                <a:cs typeface="Arial" panose="020B0604020202020204" pitchFamily="34" charset="0"/>
              </a:endParaRPr>
            </a:p>
          </p:txBody>
        </p:sp>
        <p:sp>
          <p:nvSpPr>
            <p:cNvPr id="23" name="Text Box 5"/>
            <p:cNvSpPr txBox="1">
              <a:spLocks noChangeArrowheads="1"/>
            </p:cNvSpPr>
            <p:nvPr/>
          </p:nvSpPr>
          <p:spPr bwMode="auto">
            <a:xfrm>
              <a:off x="136" y="1434"/>
              <a:ext cx="2258" cy="545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Normakusis (Normales Hören)    -10 – 25 dB</a:t>
              </a: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endParaRPr lang="de-DE" altLang="de-DE" sz="1600" dirty="0">
                <a:cs typeface="Arial" panose="020B0604020202020204" pitchFamily="34" charset="0"/>
              </a:endParaRPr>
            </a:p>
          </p:txBody>
        </p:sp>
        <p:sp>
          <p:nvSpPr>
            <p:cNvPr id="24" name="Text Box 11"/>
            <p:cNvSpPr txBox="1">
              <a:spLocks noChangeArrowheads="1"/>
            </p:cNvSpPr>
            <p:nvPr/>
          </p:nvSpPr>
          <p:spPr bwMode="auto">
            <a:xfrm>
              <a:off x="4534" y="1434"/>
              <a:ext cx="968" cy="545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Stille</a:t>
              </a: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Atmung</a:t>
              </a: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PC-Lüfter</a:t>
              </a:r>
            </a:p>
          </p:txBody>
        </p:sp>
      </p:grpSp>
      <p:grpSp>
        <p:nvGrpSpPr>
          <p:cNvPr id="25" name="Group 51"/>
          <p:cNvGrpSpPr>
            <a:grpSpLocks/>
          </p:cNvGrpSpPr>
          <p:nvPr/>
        </p:nvGrpSpPr>
        <p:grpSpPr bwMode="auto">
          <a:xfrm>
            <a:off x="335361" y="3084215"/>
            <a:ext cx="11593286" cy="461963"/>
            <a:chOff x="136" y="1979"/>
            <a:chExt cx="5367" cy="366"/>
          </a:xfrm>
        </p:grpSpPr>
        <p:sp>
          <p:nvSpPr>
            <p:cNvPr id="26" name="Rectangle 45"/>
            <p:cNvSpPr>
              <a:spLocks noChangeArrowheads="1"/>
            </p:cNvSpPr>
            <p:nvPr/>
          </p:nvSpPr>
          <p:spPr bwMode="auto">
            <a:xfrm>
              <a:off x="2394" y="1979"/>
              <a:ext cx="2142" cy="357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ct val="0"/>
                </a:spcAft>
              </a:pPr>
              <a:endParaRPr lang="de-DE" altLang="de-DE">
                <a:cs typeface="Arial" panose="020B0604020202020204" pitchFamily="34" charset="0"/>
              </a:endParaRPr>
            </a:p>
          </p:txBody>
        </p:sp>
        <p:sp>
          <p:nvSpPr>
            <p:cNvPr id="27" name="Text Box 6"/>
            <p:cNvSpPr txBox="1">
              <a:spLocks noChangeArrowheads="1"/>
            </p:cNvSpPr>
            <p:nvPr/>
          </p:nvSpPr>
          <p:spPr bwMode="auto">
            <a:xfrm>
              <a:off x="136" y="1979"/>
              <a:ext cx="2258" cy="366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Leichtgradige Schwerhörigkeit:    26 – 40 dB</a:t>
              </a: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endParaRPr lang="de-DE" altLang="de-DE" sz="1600" dirty="0">
                <a:cs typeface="Arial" panose="020B0604020202020204" pitchFamily="34" charset="0"/>
              </a:endParaRPr>
            </a:p>
          </p:txBody>
        </p:sp>
        <p:sp>
          <p:nvSpPr>
            <p:cNvPr id="28" name="Text Box 12"/>
            <p:cNvSpPr txBox="1">
              <a:spLocks noChangeArrowheads="1"/>
            </p:cNvSpPr>
            <p:nvPr/>
          </p:nvSpPr>
          <p:spPr bwMode="auto">
            <a:xfrm>
              <a:off x="4535" y="1979"/>
              <a:ext cx="968" cy="366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Flüstern</a:t>
              </a:r>
            </a:p>
          </p:txBody>
        </p:sp>
      </p:grpSp>
      <p:grpSp>
        <p:nvGrpSpPr>
          <p:cNvPr id="29" name="Group 52"/>
          <p:cNvGrpSpPr>
            <a:grpSpLocks/>
          </p:cNvGrpSpPr>
          <p:nvPr/>
        </p:nvGrpSpPr>
        <p:grpSpPr bwMode="auto">
          <a:xfrm>
            <a:off x="335361" y="3531890"/>
            <a:ext cx="11593286" cy="604989"/>
            <a:chOff x="136" y="2335"/>
            <a:chExt cx="5366" cy="360"/>
          </a:xfrm>
        </p:grpSpPr>
        <p:sp>
          <p:nvSpPr>
            <p:cNvPr id="30" name="Rectangle 46"/>
            <p:cNvSpPr>
              <a:spLocks noChangeArrowheads="1"/>
            </p:cNvSpPr>
            <p:nvPr/>
          </p:nvSpPr>
          <p:spPr bwMode="auto">
            <a:xfrm>
              <a:off x="2394" y="2335"/>
              <a:ext cx="2141" cy="359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ct val="0"/>
                </a:spcAft>
              </a:pPr>
              <a:endParaRPr lang="de-DE" altLang="de-DE">
                <a:cs typeface="Arial" panose="020B0604020202020204" pitchFamily="34" charset="0"/>
              </a:endParaRPr>
            </a:p>
          </p:txBody>
        </p:sp>
        <p:sp>
          <p:nvSpPr>
            <p:cNvPr id="31" name="Text Box 7"/>
            <p:cNvSpPr txBox="1">
              <a:spLocks noChangeArrowheads="1"/>
            </p:cNvSpPr>
            <p:nvPr/>
          </p:nvSpPr>
          <p:spPr bwMode="auto">
            <a:xfrm>
              <a:off x="136" y="2341"/>
              <a:ext cx="2258" cy="351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Mittelgradige Schwerhörigkeit:     41 – 60 dB</a:t>
              </a:r>
            </a:p>
          </p:txBody>
        </p:sp>
        <p:sp>
          <p:nvSpPr>
            <p:cNvPr id="32" name="Text Box 13"/>
            <p:cNvSpPr txBox="1">
              <a:spLocks noChangeArrowheads="1"/>
            </p:cNvSpPr>
            <p:nvPr/>
          </p:nvSpPr>
          <p:spPr bwMode="auto">
            <a:xfrm>
              <a:off x="4534" y="2341"/>
              <a:ext cx="968" cy="354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Sprache</a:t>
              </a:r>
            </a:p>
          </p:txBody>
        </p:sp>
      </p:grpSp>
      <p:grpSp>
        <p:nvGrpSpPr>
          <p:cNvPr id="33" name="Group 53"/>
          <p:cNvGrpSpPr>
            <a:grpSpLocks/>
          </p:cNvGrpSpPr>
          <p:nvPr/>
        </p:nvGrpSpPr>
        <p:grpSpPr bwMode="auto">
          <a:xfrm>
            <a:off x="335361" y="4126408"/>
            <a:ext cx="11593286" cy="630417"/>
            <a:chOff x="136" y="2692"/>
            <a:chExt cx="5363" cy="366"/>
          </a:xfrm>
        </p:grpSpPr>
        <p:sp>
          <p:nvSpPr>
            <p:cNvPr id="34" name="Rectangle 47"/>
            <p:cNvSpPr>
              <a:spLocks noChangeArrowheads="1"/>
            </p:cNvSpPr>
            <p:nvPr/>
          </p:nvSpPr>
          <p:spPr bwMode="auto">
            <a:xfrm>
              <a:off x="2393" y="2696"/>
              <a:ext cx="2140" cy="35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ct val="0"/>
                </a:spcAft>
              </a:pPr>
              <a:endParaRPr lang="de-DE" altLang="de-DE">
                <a:cs typeface="Arial" panose="020B0604020202020204" pitchFamily="34" charset="0"/>
              </a:endParaRPr>
            </a:p>
          </p:txBody>
        </p:sp>
        <p:sp>
          <p:nvSpPr>
            <p:cNvPr id="35" name="Text Box 8"/>
            <p:cNvSpPr txBox="1">
              <a:spLocks noChangeArrowheads="1"/>
            </p:cNvSpPr>
            <p:nvPr/>
          </p:nvSpPr>
          <p:spPr bwMode="auto">
            <a:xfrm>
              <a:off x="136" y="2692"/>
              <a:ext cx="2257" cy="363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Hochgradige Schwerhörigkeit:     61 – 80 dB</a:t>
              </a:r>
            </a:p>
          </p:txBody>
        </p:sp>
        <p:sp>
          <p:nvSpPr>
            <p:cNvPr id="36" name="Text Box 14"/>
            <p:cNvSpPr txBox="1">
              <a:spLocks noChangeArrowheads="1"/>
            </p:cNvSpPr>
            <p:nvPr/>
          </p:nvSpPr>
          <p:spPr bwMode="auto">
            <a:xfrm>
              <a:off x="4532" y="2692"/>
              <a:ext cx="967" cy="366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laut</a:t>
              </a:r>
            </a:p>
          </p:txBody>
        </p:sp>
      </p:grpSp>
      <p:grpSp>
        <p:nvGrpSpPr>
          <p:cNvPr id="37" name="Group 55"/>
          <p:cNvGrpSpPr>
            <a:grpSpLocks/>
          </p:cNvGrpSpPr>
          <p:nvPr/>
        </p:nvGrpSpPr>
        <p:grpSpPr bwMode="auto">
          <a:xfrm>
            <a:off x="335361" y="5342433"/>
            <a:ext cx="11593286" cy="867411"/>
            <a:chOff x="136" y="3414"/>
            <a:chExt cx="5363" cy="501"/>
          </a:xfrm>
        </p:grpSpPr>
        <p:sp>
          <p:nvSpPr>
            <p:cNvPr id="38" name="Rectangle 49"/>
            <p:cNvSpPr>
              <a:spLocks noChangeArrowheads="1"/>
            </p:cNvSpPr>
            <p:nvPr/>
          </p:nvSpPr>
          <p:spPr bwMode="auto">
            <a:xfrm>
              <a:off x="2392" y="3416"/>
              <a:ext cx="2141" cy="496"/>
            </a:xfrm>
            <a:prstGeom prst="rect">
              <a:avLst/>
            </a:prstGeom>
            <a:solidFill>
              <a:schemeClr val="accent1">
                <a:lumMod val="50000"/>
                <a:alpha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ct val="0"/>
                </a:spcAft>
              </a:pPr>
              <a:endParaRPr lang="de-DE" altLang="de-DE">
                <a:cs typeface="Arial" panose="020B0604020202020204" pitchFamily="34" charset="0"/>
              </a:endParaRPr>
            </a:p>
          </p:txBody>
        </p:sp>
        <p:sp>
          <p:nvSpPr>
            <p:cNvPr id="39" name="Text Box 10"/>
            <p:cNvSpPr txBox="1">
              <a:spLocks noChangeArrowheads="1"/>
            </p:cNvSpPr>
            <p:nvPr/>
          </p:nvSpPr>
          <p:spPr bwMode="auto">
            <a:xfrm>
              <a:off x="136" y="3414"/>
              <a:ext cx="2256" cy="501"/>
            </a:xfrm>
            <a:prstGeom prst="rect">
              <a:avLst/>
            </a:prstGeom>
            <a:solidFill>
              <a:schemeClr val="accent1">
                <a:lumMod val="5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Taubheit</a:t>
              </a:r>
              <a:endParaRPr lang="de-DE" altLang="de-DE" sz="2400" dirty="0">
                <a:cs typeface="Arial" panose="020B0604020202020204" pitchFamily="34" charset="0"/>
              </a:endParaRP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endParaRPr lang="de-DE" altLang="de-DE" sz="1600" dirty="0">
                <a:cs typeface="Arial" panose="020B0604020202020204" pitchFamily="34" charset="0"/>
              </a:endParaRPr>
            </a:p>
          </p:txBody>
        </p:sp>
        <p:sp>
          <p:nvSpPr>
            <p:cNvPr id="40" name="Text Box 16"/>
            <p:cNvSpPr txBox="1">
              <a:spLocks noChangeArrowheads="1"/>
            </p:cNvSpPr>
            <p:nvPr/>
          </p:nvSpPr>
          <p:spPr bwMode="auto">
            <a:xfrm>
              <a:off x="4531" y="3414"/>
              <a:ext cx="968" cy="501"/>
            </a:xfrm>
            <a:prstGeom prst="rect">
              <a:avLst/>
            </a:prstGeom>
            <a:solidFill>
              <a:schemeClr val="accent1">
                <a:lumMod val="5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endParaRPr lang="de-DE" altLang="de-DE" sz="600" dirty="0">
                <a:cs typeface="Arial" panose="020B0604020202020204" pitchFamily="34" charset="0"/>
              </a:endParaRP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extremer Lärm</a:t>
              </a: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Knalltrauma</a:t>
              </a:r>
            </a:p>
          </p:txBody>
        </p:sp>
      </p:grpSp>
      <p:grpSp>
        <p:nvGrpSpPr>
          <p:cNvPr id="41" name="Group 54"/>
          <p:cNvGrpSpPr>
            <a:grpSpLocks/>
          </p:cNvGrpSpPr>
          <p:nvPr/>
        </p:nvGrpSpPr>
        <p:grpSpPr bwMode="auto">
          <a:xfrm>
            <a:off x="335361" y="4747098"/>
            <a:ext cx="11593286" cy="601686"/>
            <a:chOff x="136" y="3053"/>
            <a:chExt cx="5363" cy="361"/>
          </a:xfrm>
        </p:grpSpPr>
        <p:sp>
          <p:nvSpPr>
            <p:cNvPr id="42" name="Rectangle 48"/>
            <p:cNvSpPr>
              <a:spLocks noChangeArrowheads="1"/>
            </p:cNvSpPr>
            <p:nvPr/>
          </p:nvSpPr>
          <p:spPr bwMode="auto">
            <a:xfrm>
              <a:off x="2393" y="3055"/>
              <a:ext cx="2140" cy="359"/>
            </a:xfrm>
            <a:prstGeom prst="rect">
              <a:avLst/>
            </a:prstGeom>
            <a:solidFill>
              <a:schemeClr val="accent1">
                <a:lumMod val="75000"/>
                <a:alpha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ct val="0"/>
                </a:spcAft>
              </a:pPr>
              <a:endParaRPr lang="de-DE" altLang="de-DE">
                <a:cs typeface="Arial" panose="020B0604020202020204" pitchFamily="34" charset="0"/>
              </a:endParaRPr>
            </a:p>
          </p:txBody>
        </p:sp>
        <p:sp>
          <p:nvSpPr>
            <p:cNvPr id="43" name="Text Box 15"/>
            <p:cNvSpPr txBox="1">
              <a:spLocks noChangeArrowheads="1"/>
            </p:cNvSpPr>
            <p:nvPr/>
          </p:nvSpPr>
          <p:spPr bwMode="auto">
            <a:xfrm>
              <a:off x="4532" y="3053"/>
              <a:ext cx="967" cy="361"/>
            </a:xfrm>
            <a:prstGeom prst="rect">
              <a:avLst/>
            </a:pr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2000" dirty="0">
                  <a:cs typeface="Arial" panose="020B0604020202020204" pitchFamily="34" charset="0"/>
                </a:rPr>
                <a:t>Lärm</a:t>
              </a:r>
            </a:p>
            <a:p>
              <a:pPr>
                <a:spcAft>
                  <a:spcPct val="0"/>
                </a:spcAft>
              </a:pPr>
              <a:r>
                <a:rPr lang="de-DE" altLang="de-DE" sz="1050" dirty="0">
                  <a:cs typeface="Arial" panose="020B0604020202020204" pitchFamily="34" charset="0"/>
                </a:rPr>
                <a:t>auf Dauer: Lärmschwerhörigkeit</a:t>
              </a:r>
            </a:p>
          </p:txBody>
        </p:sp>
        <p:sp>
          <p:nvSpPr>
            <p:cNvPr id="44" name="Text Box 9"/>
            <p:cNvSpPr txBox="1">
              <a:spLocks noChangeArrowheads="1"/>
            </p:cNvSpPr>
            <p:nvPr/>
          </p:nvSpPr>
          <p:spPr bwMode="auto">
            <a:xfrm>
              <a:off x="136" y="3053"/>
              <a:ext cx="2257" cy="361"/>
            </a:xfrm>
            <a:prstGeom prst="rect">
              <a:avLst/>
            </a:pr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latin typeface="Arial Narrow" panose="020B0606020202030204" pitchFamily="34" charset="0"/>
                  <a:cs typeface="Arial" panose="020B0604020202020204" pitchFamily="34" charset="0"/>
                </a:rPr>
                <a:t>An Taubheit grenzende Schwerhörigkeit:  81 – 100 dB</a:t>
              </a: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endParaRPr lang="de-DE" altLang="de-DE" sz="1600" dirty="0">
                <a:cs typeface="Arial" panose="020B0604020202020204" pitchFamily="34" charset="0"/>
              </a:endParaRPr>
            </a:p>
          </p:txBody>
        </p:sp>
      </p:grp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27814" y="627193"/>
            <a:ext cx="10581217" cy="475066"/>
          </a:xfrm>
        </p:spPr>
        <p:txBody>
          <a:bodyPr/>
          <a:lstStyle/>
          <a:p>
            <a:r>
              <a:rPr lang="de-DE" u="sng" dirty="0"/>
              <a:t>Ton-Audiogramm: Beispiel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Audiogramme interpretieren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4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50A6639-4C93-9D37-4F3C-6B19F86A517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E6FA0CA-E7F7-DD33-C56A-4E3D33E288C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Bildplatzhalter 6">
            <a:extLst>
              <a:ext uri="{FF2B5EF4-FFF2-40B4-BE49-F238E27FC236}">
                <a16:creationId xmlns:a16="http://schemas.microsoft.com/office/drawing/2014/main" id="{FBC6AC6F-14B5-B149-948C-0C1B2021476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Rechteck 9"/>
          <p:cNvSpPr/>
          <p:nvPr/>
        </p:nvSpPr>
        <p:spPr bwMode="auto">
          <a:xfrm>
            <a:off x="322660" y="2024081"/>
            <a:ext cx="11593287" cy="419011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351787" y="6178064"/>
            <a:ext cx="1479892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/>
          <a:p>
            <a:r>
              <a:rPr lang="de-DE" altLang="de-DE" dirty="0">
                <a:solidFill>
                  <a:srgbClr val="C00000"/>
                </a:solidFill>
                <a:cs typeface="Arial" panose="020B0604020202020204" pitchFamily="34" charset="0"/>
              </a:rPr>
              <a:t>Rechtes Ohr</a:t>
            </a:r>
            <a:endParaRPr lang="de-DE" dirty="0">
              <a:solidFill>
                <a:srgbClr val="C00000"/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1196752"/>
            <a:ext cx="5332366" cy="5191045"/>
          </a:xfrm>
          <a:prstGeom prst="rect">
            <a:avLst/>
          </a:prstGeom>
        </p:spPr>
      </p:pic>
      <p:grpSp>
        <p:nvGrpSpPr>
          <p:cNvPr id="14" name="Gruppieren 13"/>
          <p:cNvGrpSpPr/>
          <p:nvPr/>
        </p:nvGrpSpPr>
        <p:grpSpPr>
          <a:xfrm>
            <a:off x="5582419" y="2461154"/>
            <a:ext cx="4057848" cy="1336270"/>
            <a:chOff x="5582419" y="2461154"/>
            <a:chExt cx="4057848" cy="1336270"/>
          </a:xfrm>
        </p:grpSpPr>
        <p:grpSp>
          <p:nvGrpSpPr>
            <p:cNvPr id="46" name="Group 56"/>
            <p:cNvGrpSpPr>
              <a:grpSpLocks/>
            </p:cNvGrpSpPr>
            <p:nvPr/>
          </p:nvGrpSpPr>
          <p:grpSpPr bwMode="auto">
            <a:xfrm>
              <a:off x="5622380" y="2493171"/>
              <a:ext cx="3984625" cy="1281113"/>
              <a:chOff x="1519" y="1843"/>
              <a:chExt cx="2510" cy="807"/>
            </a:xfrm>
          </p:grpSpPr>
          <p:sp>
            <p:nvSpPr>
              <p:cNvPr id="47" name="Line 18"/>
              <p:cNvSpPr>
                <a:spLocks noChangeShapeType="1"/>
              </p:cNvSpPr>
              <p:nvPr/>
            </p:nvSpPr>
            <p:spPr bwMode="auto">
              <a:xfrm flipV="1">
                <a:off x="1519" y="1843"/>
                <a:ext cx="428" cy="90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48" name="Line 19"/>
              <p:cNvSpPr>
                <a:spLocks noChangeShapeType="1"/>
              </p:cNvSpPr>
              <p:nvPr/>
            </p:nvSpPr>
            <p:spPr bwMode="auto">
              <a:xfrm flipH="1" flipV="1">
                <a:off x="1947" y="1843"/>
                <a:ext cx="404" cy="90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49" name="Line 20"/>
              <p:cNvSpPr>
                <a:spLocks noChangeShapeType="1"/>
              </p:cNvSpPr>
              <p:nvPr/>
            </p:nvSpPr>
            <p:spPr bwMode="auto">
              <a:xfrm flipH="1">
                <a:off x="2344" y="1929"/>
                <a:ext cx="269" cy="4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50" name="Line 21"/>
              <p:cNvSpPr>
                <a:spLocks noChangeShapeType="1"/>
              </p:cNvSpPr>
              <p:nvPr/>
            </p:nvSpPr>
            <p:spPr bwMode="auto">
              <a:xfrm flipH="1" flipV="1">
                <a:off x="2613" y="1927"/>
                <a:ext cx="429" cy="52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51" name="Line 22"/>
              <p:cNvSpPr>
                <a:spLocks noChangeShapeType="1"/>
              </p:cNvSpPr>
              <p:nvPr/>
            </p:nvSpPr>
            <p:spPr bwMode="auto">
              <a:xfrm flipH="1" flipV="1">
                <a:off x="3042" y="1979"/>
                <a:ext cx="411" cy="85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52" name="Line 23"/>
              <p:cNvSpPr>
                <a:spLocks noChangeShapeType="1"/>
              </p:cNvSpPr>
              <p:nvPr/>
            </p:nvSpPr>
            <p:spPr bwMode="auto">
              <a:xfrm>
                <a:off x="3453" y="2068"/>
                <a:ext cx="162" cy="206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53" name="Line 24"/>
              <p:cNvSpPr>
                <a:spLocks noChangeShapeType="1"/>
              </p:cNvSpPr>
              <p:nvPr/>
            </p:nvSpPr>
            <p:spPr bwMode="auto">
              <a:xfrm>
                <a:off x="3611" y="2272"/>
                <a:ext cx="262" cy="252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54" name="Line 25"/>
              <p:cNvSpPr>
                <a:spLocks noChangeShapeType="1"/>
              </p:cNvSpPr>
              <p:nvPr/>
            </p:nvSpPr>
            <p:spPr bwMode="auto">
              <a:xfrm flipH="1" flipV="1">
                <a:off x="3872" y="2523"/>
                <a:ext cx="157" cy="127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</p:grpSp>
        <p:sp>
          <p:nvSpPr>
            <p:cNvPr id="55" name="Ellipse 54"/>
            <p:cNvSpPr/>
            <p:nvPr/>
          </p:nvSpPr>
          <p:spPr bwMode="auto">
            <a:xfrm>
              <a:off x="6264159" y="2461154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56" name="Ellipse 55"/>
            <p:cNvSpPr/>
            <p:nvPr/>
          </p:nvSpPr>
          <p:spPr bwMode="auto">
            <a:xfrm>
              <a:off x="6907138" y="2593487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57" name="Ellipse 56"/>
            <p:cNvSpPr/>
            <p:nvPr/>
          </p:nvSpPr>
          <p:spPr bwMode="auto">
            <a:xfrm>
              <a:off x="7326486" y="2587129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58" name="Ellipse 57"/>
            <p:cNvSpPr/>
            <p:nvPr/>
          </p:nvSpPr>
          <p:spPr bwMode="auto">
            <a:xfrm>
              <a:off x="7589118" y="2624212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59" name="Ellipse 58"/>
            <p:cNvSpPr/>
            <p:nvPr/>
          </p:nvSpPr>
          <p:spPr bwMode="auto">
            <a:xfrm>
              <a:off x="7996783" y="2673995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60" name="Ellipse 59"/>
            <p:cNvSpPr/>
            <p:nvPr/>
          </p:nvSpPr>
          <p:spPr bwMode="auto">
            <a:xfrm>
              <a:off x="8272115" y="2727970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61" name="Ellipse 60"/>
            <p:cNvSpPr/>
            <p:nvPr/>
          </p:nvSpPr>
          <p:spPr bwMode="auto">
            <a:xfrm>
              <a:off x="8650188" y="2809503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62" name="Ellipse 61"/>
            <p:cNvSpPr/>
            <p:nvPr/>
          </p:nvSpPr>
          <p:spPr bwMode="auto">
            <a:xfrm>
              <a:off x="5582419" y="2597679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63" name="Ellipse 62"/>
            <p:cNvSpPr/>
            <p:nvPr/>
          </p:nvSpPr>
          <p:spPr bwMode="auto">
            <a:xfrm>
              <a:off x="8910662" y="3137801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64" name="Ellipse 63"/>
            <p:cNvSpPr/>
            <p:nvPr/>
          </p:nvSpPr>
          <p:spPr bwMode="auto">
            <a:xfrm>
              <a:off x="9336360" y="3550799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65" name="Ellipse 64"/>
            <p:cNvSpPr/>
            <p:nvPr/>
          </p:nvSpPr>
          <p:spPr bwMode="auto">
            <a:xfrm>
              <a:off x="9568259" y="3725424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</p:grpSp>
      <p:grpSp>
        <p:nvGrpSpPr>
          <p:cNvPr id="121" name="Gruppieren 120"/>
          <p:cNvGrpSpPr/>
          <p:nvPr/>
        </p:nvGrpSpPr>
        <p:grpSpPr>
          <a:xfrm>
            <a:off x="6264552" y="2310024"/>
            <a:ext cx="3129530" cy="1150498"/>
            <a:chOff x="6264552" y="2310024"/>
            <a:chExt cx="3129530" cy="1150498"/>
          </a:xfrm>
        </p:grpSpPr>
        <p:grpSp>
          <p:nvGrpSpPr>
            <p:cNvPr id="67" name="Group 56"/>
            <p:cNvGrpSpPr>
              <a:grpSpLocks/>
            </p:cNvGrpSpPr>
            <p:nvPr/>
          </p:nvGrpSpPr>
          <p:grpSpPr bwMode="auto">
            <a:xfrm>
              <a:off x="6301826" y="2378171"/>
              <a:ext cx="3060700" cy="1028700"/>
              <a:chOff x="1945" y="1876"/>
              <a:chExt cx="1928" cy="648"/>
            </a:xfrm>
          </p:grpSpPr>
          <p:sp>
            <p:nvSpPr>
              <p:cNvPr id="80" name="Line 19"/>
              <p:cNvSpPr>
                <a:spLocks noChangeShapeType="1"/>
              </p:cNvSpPr>
              <p:nvPr/>
            </p:nvSpPr>
            <p:spPr bwMode="auto">
              <a:xfrm flipH="1" flipV="1">
                <a:off x="1945" y="1876"/>
                <a:ext cx="399" cy="80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81" name="Line 20"/>
              <p:cNvSpPr>
                <a:spLocks noChangeShapeType="1"/>
              </p:cNvSpPr>
              <p:nvPr/>
            </p:nvSpPr>
            <p:spPr bwMode="auto">
              <a:xfrm flipH="1" flipV="1">
                <a:off x="2344" y="1956"/>
                <a:ext cx="269" cy="18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82" name="Line 21"/>
              <p:cNvSpPr>
                <a:spLocks noChangeShapeType="1"/>
              </p:cNvSpPr>
              <p:nvPr/>
            </p:nvSpPr>
            <p:spPr bwMode="auto">
              <a:xfrm flipH="1" flipV="1">
                <a:off x="2613" y="1974"/>
                <a:ext cx="427" cy="79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83" name="Line 22"/>
              <p:cNvSpPr>
                <a:spLocks noChangeShapeType="1"/>
              </p:cNvSpPr>
              <p:nvPr/>
            </p:nvSpPr>
            <p:spPr bwMode="auto">
              <a:xfrm flipH="1" flipV="1">
                <a:off x="3038" y="2052"/>
                <a:ext cx="404" cy="79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84" name="Line 23"/>
              <p:cNvSpPr>
                <a:spLocks noChangeShapeType="1"/>
              </p:cNvSpPr>
              <p:nvPr/>
            </p:nvSpPr>
            <p:spPr bwMode="auto">
              <a:xfrm>
                <a:off x="3451" y="2131"/>
                <a:ext cx="166" cy="180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85" name="Line 24"/>
              <p:cNvSpPr>
                <a:spLocks noChangeShapeType="1"/>
              </p:cNvSpPr>
              <p:nvPr/>
            </p:nvSpPr>
            <p:spPr bwMode="auto">
              <a:xfrm>
                <a:off x="3608" y="2311"/>
                <a:ext cx="265" cy="213"/>
              </a:xfrm>
              <a:prstGeom prst="line">
                <a:avLst/>
              </a:prstGeom>
              <a:noFill/>
              <a:ln w="25400">
                <a:solidFill>
                  <a:srgbClr val="C0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</p:grpSp>
        <p:grpSp>
          <p:nvGrpSpPr>
            <p:cNvPr id="94" name="Gruppieren 93"/>
            <p:cNvGrpSpPr/>
            <p:nvPr/>
          </p:nvGrpSpPr>
          <p:grpSpPr>
            <a:xfrm>
              <a:off x="6264552" y="2310024"/>
              <a:ext cx="74556" cy="132476"/>
              <a:chOff x="6132003" y="1471604"/>
              <a:chExt cx="74556" cy="132476"/>
            </a:xfrm>
            <a:effectLst/>
          </p:grpSpPr>
          <p:cxnSp>
            <p:nvCxnSpPr>
              <p:cNvPr id="95" name="Gerader Verbinder 94"/>
              <p:cNvCxnSpPr/>
              <p:nvPr/>
            </p:nvCxnSpPr>
            <p:spPr bwMode="auto">
              <a:xfrm>
                <a:off x="6132003" y="1471604"/>
                <a:ext cx="72000" cy="72000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6" name="Gerader Verbinder 95"/>
              <p:cNvCxnSpPr/>
              <p:nvPr/>
            </p:nvCxnSpPr>
            <p:spPr bwMode="auto">
              <a:xfrm flipV="1">
                <a:off x="6133000" y="1532080"/>
                <a:ext cx="73559" cy="72000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97" name="Gruppieren 96"/>
            <p:cNvGrpSpPr/>
            <p:nvPr/>
          </p:nvGrpSpPr>
          <p:grpSpPr>
            <a:xfrm>
              <a:off x="6903028" y="2435393"/>
              <a:ext cx="74556" cy="130095"/>
              <a:chOff x="6132003" y="1471604"/>
              <a:chExt cx="74556" cy="130095"/>
            </a:xfrm>
            <a:effectLst/>
          </p:grpSpPr>
          <p:cxnSp>
            <p:nvCxnSpPr>
              <p:cNvPr id="98" name="Gerader Verbinder 97"/>
              <p:cNvCxnSpPr/>
              <p:nvPr/>
            </p:nvCxnSpPr>
            <p:spPr bwMode="auto">
              <a:xfrm>
                <a:off x="6132003" y="1471604"/>
                <a:ext cx="72000" cy="72000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9" name="Gerader Verbinder 98"/>
              <p:cNvCxnSpPr/>
              <p:nvPr/>
            </p:nvCxnSpPr>
            <p:spPr bwMode="auto">
              <a:xfrm flipV="1">
                <a:off x="6133000" y="1529699"/>
                <a:ext cx="73559" cy="72000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0" name="Gruppieren 99"/>
            <p:cNvGrpSpPr/>
            <p:nvPr/>
          </p:nvGrpSpPr>
          <p:grpSpPr>
            <a:xfrm>
              <a:off x="7317588" y="2468508"/>
              <a:ext cx="74556" cy="130095"/>
              <a:chOff x="6132003" y="1471604"/>
              <a:chExt cx="74556" cy="130095"/>
            </a:xfrm>
            <a:effectLst/>
          </p:grpSpPr>
          <p:cxnSp>
            <p:nvCxnSpPr>
              <p:cNvPr id="101" name="Gerader Verbinder 100"/>
              <p:cNvCxnSpPr/>
              <p:nvPr/>
            </p:nvCxnSpPr>
            <p:spPr bwMode="auto">
              <a:xfrm>
                <a:off x="6132003" y="1471604"/>
                <a:ext cx="72000" cy="72000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2" name="Gerader Verbinder 101"/>
              <p:cNvCxnSpPr/>
              <p:nvPr/>
            </p:nvCxnSpPr>
            <p:spPr bwMode="auto">
              <a:xfrm flipV="1">
                <a:off x="6133000" y="1529699"/>
                <a:ext cx="73559" cy="72000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3" name="Gruppieren 102"/>
            <p:cNvGrpSpPr/>
            <p:nvPr/>
          </p:nvGrpSpPr>
          <p:grpSpPr>
            <a:xfrm>
              <a:off x="7586572" y="2509563"/>
              <a:ext cx="74556" cy="130095"/>
              <a:chOff x="6132003" y="1471604"/>
              <a:chExt cx="74556" cy="130095"/>
            </a:xfrm>
            <a:effectLst/>
          </p:grpSpPr>
          <p:cxnSp>
            <p:nvCxnSpPr>
              <p:cNvPr id="104" name="Gerader Verbinder 103"/>
              <p:cNvCxnSpPr/>
              <p:nvPr/>
            </p:nvCxnSpPr>
            <p:spPr bwMode="auto">
              <a:xfrm>
                <a:off x="6132003" y="1471604"/>
                <a:ext cx="72000" cy="72000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5" name="Gerader Verbinder 104"/>
              <p:cNvCxnSpPr/>
              <p:nvPr/>
            </p:nvCxnSpPr>
            <p:spPr bwMode="auto">
              <a:xfrm flipV="1">
                <a:off x="6133000" y="1529699"/>
                <a:ext cx="73559" cy="72000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6" name="Gruppieren 105"/>
            <p:cNvGrpSpPr/>
            <p:nvPr/>
          </p:nvGrpSpPr>
          <p:grpSpPr>
            <a:xfrm>
              <a:off x="7985280" y="2569666"/>
              <a:ext cx="74556" cy="130095"/>
              <a:chOff x="6132003" y="1471604"/>
              <a:chExt cx="74556" cy="130095"/>
            </a:xfrm>
            <a:effectLst/>
          </p:grpSpPr>
          <p:cxnSp>
            <p:nvCxnSpPr>
              <p:cNvPr id="107" name="Gerader Verbinder 106"/>
              <p:cNvCxnSpPr/>
              <p:nvPr/>
            </p:nvCxnSpPr>
            <p:spPr bwMode="auto">
              <a:xfrm>
                <a:off x="6132003" y="1471604"/>
                <a:ext cx="72000" cy="72000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8" name="Gerader Verbinder 107"/>
              <p:cNvCxnSpPr/>
              <p:nvPr/>
            </p:nvCxnSpPr>
            <p:spPr bwMode="auto">
              <a:xfrm flipV="1">
                <a:off x="6133000" y="1529699"/>
                <a:ext cx="73559" cy="72000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09" name="Gruppieren 108"/>
            <p:cNvGrpSpPr/>
            <p:nvPr/>
          </p:nvGrpSpPr>
          <p:grpSpPr>
            <a:xfrm>
              <a:off x="8253692" y="2636912"/>
              <a:ext cx="74556" cy="130095"/>
              <a:chOff x="6132003" y="1471604"/>
              <a:chExt cx="74556" cy="130095"/>
            </a:xfrm>
            <a:effectLst/>
          </p:grpSpPr>
          <p:cxnSp>
            <p:nvCxnSpPr>
              <p:cNvPr id="110" name="Gerader Verbinder 109"/>
              <p:cNvCxnSpPr/>
              <p:nvPr/>
            </p:nvCxnSpPr>
            <p:spPr bwMode="auto">
              <a:xfrm>
                <a:off x="6132003" y="1471604"/>
                <a:ext cx="72000" cy="72000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1" name="Gerader Verbinder 110"/>
              <p:cNvCxnSpPr/>
              <p:nvPr/>
            </p:nvCxnSpPr>
            <p:spPr bwMode="auto">
              <a:xfrm flipV="1">
                <a:off x="6133000" y="1529699"/>
                <a:ext cx="73559" cy="72000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2" name="Gruppieren 111"/>
            <p:cNvGrpSpPr/>
            <p:nvPr/>
          </p:nvGrpSpPr>
          <p:grpSpPr>
            <a:xfrm>
              <a:off x="8628018" y="2716063"/>
              <a:ext cx="74556" cy="130095"/>
              <a:chOff x="6132003" y="1471604"/>
              <a:chExt cx="74556" cy="130095"/>
            </a:xfrm>
            <a:effectLst/>
          </p:grpSpPr>
          <p:cxnSp>
            <p:nvCxnSpPr>
              <p:cNvPr id="113" name="Gerader Verbinder 112"/>
              <p:cNvCxnSpPr/>
              <p:nvPr/>
            </p:nvCxnSpPr>
            <p:spPr bwMode="auto">
              <a:xfrm>
                <a:off x="6132003" y="1471604"/>
                <a:ext cx="72000" cy="72000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4" name="Gerader Verbinder 113"/>
              <p:cNvCxnSpPr/>
              <p:nvPr/>
            </p:nvCxnSpPr>
            <p:spPr bwMode="auto">
              <a:xfrm flipV="1">
                <a:off x="6133000" y="1529699"/>
                <a:ext cx="73559" cy="72000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5" name="Gruppieren 114"/>
            <p:cNvGrpSpPr/>
            <p:nvPr/>
          </p:nvGrpSpPr>
          <p:grpSpPr>
            <a:xfrm>
              <a:off x="8904312" y="2996952"/>
              <a:ext cx="74556" cy="130095"/>
              <a:chOff x="6132003" y="1471604"/>
              <a:chExt cx="74556" cy="130095"/>
            </a:xfrm>
            <a:effectLst/>
          </p:grpSpPr>
          <p:cxnSp>
            <p:nvCxnSpPr>
              <p:cNvPr id="116" name="Gerader Verbinder 115"/>
              <p:cNvCxnSpPr/>
              <p:nvPr/>
            </p:nvCxnSpPr>
            <p:spPr bwMode="auto">
              <a:xfrm>
                <a:off x="6132003" y="1471604"/>
                <a:ext cx="72000" cy="72000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7" name="Gerader Verbinder 116"/>
              <p:cNvCxnSpPr/>
              <p:nvPr/>
            </p:nvCxnSpPr>
            <p:spPr bwMode="auto">
              <a:xfrm flipV="1">
                <a:off x="6133000" y="1529699"/>
                <a:ext cx="73559" cy="72000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18" name="Gruppieren 117"/>
            <p:cNvGrpSpPr/>
            <p:nvPr/>
          </p:nvGrpSpPr>
          <p:grpSpPr>
            <a:xfrm>
              <a:off x="9319526" y="3330427"/>
              <a:ext cx="74556" cy="130095"/>
              <a:chOff x="6132003" y="1471604"/>
              <a:chExt cx="74556" cy="130095"/>
            </a:xfrm>
            <a:effectLst/>
          </p:grpSpPr>
          <p:cxnSp>
            <p:nvCxnSpPr>
              <p:cNvPr id="119" name="Gerader Verbinder 118"/>
              <p:cNvCxnSpPr/>
              <p:nvPr/>
            </p:nvCxnSpPr>
            <p:spPr bwMode="auto">
              <a:xfrm>
                <a:off x="6132003" y="1471604"/>
                <a:ext cx="72000" cy="72000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20" name="Gerader Verbinder 119"/>
              <p:cNvCxnSpPr/>
              <p:nvPr/>
            </p:nvCxnSpPr>
            <p:spPr bwMode="auto">
              <a:xfrm flipV="1">
                <a:off x="6133000" y="1529699"/>
                <a:ext cx="73559" cy="72000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85" name="Gruppieren 184"/>
          <p:cNvGrpSpPr/>
          <p:nvPr/>
        </p:nvGrpSpPr>
        <p:grpSpPr>
          <a:xfrm>
            <a:off x="5541365" y="4437112"/>
            <a:ext cx="4143130" cy="792088"/>
            <a:chOff x="5541365" y="4437112"/>
            <a:chExt cx="4143130" cy="792088"/>
          </a:xfrm>
        </p:grpSpPr>
        <p:grpSp>
          <p:nvGrpSpPr>
            <p:cNvPr id="130" name="Gruppieren 129"/>
            <p:cNvGrpSpPr/>
            <p:nvPr/>
          </p:nvGrpSpPr>
          <p:grpSpPr>
            <a:xfrm>
              <a:off x="6226617" y="5083822"/>
              <a:ext cx="150425" cy="85483"/>
              <a:chOff x="4367808" y="1411790"/>
              <a:chExt cx="150425" cy="85483"/>
            </a:xfrm>
          </p:grpSpPr>
          <p:cxnSp>
            <p:nvCxnSpPr>
              <p:cNvPr id="131" name="Gerader Verbinder 130"/>
              <p:cNvCxnSpPr/>
              <p:nvPr/>
            </p:nvCxnSpPr>
            <p:spPr bwMode="auto">
              <a:xfrm flipV="1">
                <a:off x="4367808" y="1411790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2" name="Gerader Verbinder 131"/>
              <p:cNvCxnSpPr/>
              <p:nvPr/>
            </p:nvCxnSpPr>
            <p:spPr bwMode="auto">
              <a:xfrm flipV="1">
                <a:off x="4439816" y="1412192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3" name="Gerader Verbinder 132"/>
              <p:cNvCxnSpPr/>
              <p:nvPr/>
            </p:nvCxnSpPr>
            <p:spPr bwMode="auto">
              <a:xfrm flipV="1">
                <a:off x="4511824" y="1412776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4" name="Gerader Verbinder 133"/>
              <p:cNvCxnSpPr/>
              <p:nvPr/>
            </p:nvCxnSpPr>
            <p:spPr bwMode="auto">
              <a:xfrm>
                <a:off x="4367808" y="1423786"/>
                <a:ext cx="150425" cy="1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35" name="Gruppieren 134"/>
            <p:cNvGrpSpPr/>
            <p:nvPr/>
          </p:nvGrpSpPr>
          <p:grpSpPr>
            <a:xfrm>
              <a:off x="6870348" y="4992713"/>
              <a:ext cx="150425" cy="85483"/>
              <a:chOff x="4367808" y="1411790"/>
              <a:chExt cx="150425" cy="85483"/>
            </a:xfrm>
          </p:grpSpPr>
          <p:cxnSp>
            <p:nvCxnSpPr>
              <p:cNvPr id="136" name="Gerader Verbinder 135"/>
              <p:cNvCxnSpPr/>
              <p:nvPr/>
            </p:nvCxnSpPr>
            <p:spPr bwMode="auto">
              <a:xfrm flipV="1">
                <a:off x="4367808" y="1411790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7" name="Gerader Verbinder 136"/>
              <p:cNvCxnSpPr/>
              <p:nvPr/>
            </p:nvCxnSpPr>
            <p:spPr bwMode="auto">
              <a:xfrm flipV="1">
                <a:off x="4439816" y="1412192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8" name="Gerader Verbinder 137"/>
              <p:cNvCxnSpPr/>
              <p:nvPr/>
            </p:nvCxnSpPr>
            <p:spPr bwMode="auto">
              <a:xfrm flipV="1">
                <a:off x="4511824" y="1412776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9" name="Gerader Verbinder 138"/>
              <p:cNvCxnSpPr/>
              <p:nvPr/>
            </p:nvCxnSpPr>
            <p:spPr bwMode="auto">
              <a:xfrm>
                <a:off x="4367808" y="1423786"/>
                <a:ext cx="150425" cy="1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40" name="Gruppieren 139"/>
            <p:cNvGrpSpPr/>
            <p:nvPr/>
          </p:nvGrpSpPr>
          <p:grpSpPr>
            <a:xfrm>
              <a:off x="7292405" y="4864263"/>
              <a:ext cx="150425" cy="85483"/>
              <a:chOff x="4367808" y="1411790"/>
              <a:chExt cx="150425" cy="85483"/>
            </a:xfrm>
          </p:grpSpPr>
          <p:cxnSp>
            <p:nvCxnSpPr>
              <p:cNvPr id="141" name="Gerader Verbinder 140"/>
              <p:cNvCxnSpPr/>
              <p:nvPr/>
            </p:nvCxnSpPr>
            <p:spPr bwMode="auto">
              <a:xfrm flipV="1">
                <a:off x="4367808" y="1411790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2" name="Gerader Verbinder 141"/>
              <p:cNvCxnSpPr/>
              <p:nvPr/>
            </p:nvCxnSpPr>
            <p:spPr bwMode="auto">
              <a:xfrm flipV="1">
                <a:off x="4439816" y="1412192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3" name="Gerader Verbinder 142"/>
              <p:cNvCxnSpPr/>
              <p:nvPr/>
            </p:nvCxnSpPr>
            <p:spPr bwMode="auto">
              <a:xfrm flipV="1">
                <a:off x="4511824" y="1412776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4" name="Gerader Verbinder 143"/>
              <p:cNvCxnSpPr/>
              <p:nvPr/>
            </p:nvCxnSpPr>
            <p:spPr bwMode="auto">
              <a:xfrm>
                <a:off x="4367808" y="1423786"/>
                <a:ext cx="150425" cy="1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45" name="Gruppieren 144"/>
            <p:cNvGrpSpPr/>
            <p:nvPr/>
          </p:nvGrpSpPr>
          <p:grpSpPr>
            <a:xfrm>
              <a:off x="7552827" y="4885686"/>
              <a:ext cx="150425" cy="85483"/>
              <a:chOff x="4367808" y="1411790"/>
              <a:chExt cx="150425" cy="85483"/>
            </a:xfrm>
          </p:grpSpPr>
          <p:cxnSp>
            <p:nvCxnSpPr>
              <p:cNvPr id="146" name="Gerader Verbinder 145"/>
              <p:cNvCxnSpPr/>
              <p:nvPr/>
            </p:nvCxnSpPr>
            <p:spPr bwMode="auto">
              <a:xfrm flipV="1">
                <a:off x="4367808" y="1411790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7" name="Gerader Verbinder 146"/>
              <p:cNvCxnSpPr/>
              <p:nvPr/>
            </p:nvCxnSpPr>
            <p:spPr bwMode="auto">
              <a:xfrm flipV="1">
                <a:off x="4439816" y="1412192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8" name="Gerader Verbinder 147"/>
              <p:cNvCxnSpPr/>
              <p:nvPr/>
            </p:nvCxnSpPr>
            <p:spPr bwMode="auto">
              <a:xfrm flipV="1">
                <a:off x="4511824" y="1412776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9" name="Gerader Verbinder 148"/>
              <p:cNvCxnSpPr/>
              <p:nvPr/>
            </p:nvCxnSpPr>
            <p:spPr bwMode="auto">
              <a:xfrm>
                <a:off x="4367808" y="1423786"/>
                <a:ext cx="150425" cy="1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50" name="Gruppieren 149"/>
            <p:cNvGrpSpPr/>
            <p:nvPr/>
          </p:nvGrpSpPr>
          <p:grpSpPr>
            <a:xfrm>
              <a:off x="7954656" y="4797152"/>
              <a:ext cx="150425" cy="85483"/>
              <a:chOff x="4367808" y="1411790"/>
              <a:chExt cx="150425" cy="85483"/>
            </a:xfrm>
          </p:grpSpPr>
          <p:cxnSp>
            <p:nvCxnSpPr>
              <p:cNvPr id="151" name="Gerader Verbinder 150"/>
              <p:cNvCxnSpPr/>
              <p:nvPr/>
            </p:nvCxnSpPr>
            <p:spPr bwMode="auto">
              <a:xfrm flipV="1">
                <a:off x="4367808" y="1411790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2" name="Gerader Verbinder 151"/>
              <p:cNvCxnSpPr/>
              <p:nvPr/>
            </p:nvCxnSpPr>
            <p:spPr bwMode="auto">
              <a:xfrm flipV="1">
                <a:off x="4439816" y="1412192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3" name="Gerader Verbinder 152"/>
              <p:cNvCxnSpPr/>
              <p:nvPr/>
            </p:nvCxnSpPr>
            <p:spPr bwMode="auto">
              <a:xfrm flipV="1">
                <a:off x="4511824" y="1412776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4" name="Gerader Verbinder 153"/>
              <p:cNvCxnSpPr/>
              <p:nvPr/>
            </p:nvCxnSpPr>
            <p:spPr bwMode="auto">
              <a:xfrm>
                <a:off x="4367808" y="1423786"/>
                <a:ext cx="150425" cy="1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55" name="Gruppieren 154"/>
            <p:cNvGrpSpPr/>
            <p:nvPr/>
          </p:nvGrpSpPr>
          <p:grpSpPr>
            <a:xfrm>
              <a:off x="8233164" y="4725144"/>
              <a:ext cx="150425" cy="85483"/>
              <a:chOff x="4367808" y="1411790"/>
              <a:chExt cx="150425" cy="85483"/>
            </a:xfrm>
          </p:grpSpPr>
          <p:cxnSp>
            <p:nvCxnSpPr>
              <p:cNvPr id="156" name="Gerader Verbinder 155"/>
              <p:cNvCxnSpPr/>
              <p:nvPr/>
            </p:nvCxnSpPr>
            <p:spPr bwMode="auto">
              <a:xfrm flipV="1">
                <a:off x="4367808" y="1411790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7" name="Gerader Verbinder 156"/>
              <p:cNvCxnSpPr/>
              <p:nvPr/>
            </p:nvCxnSpPr>
            <p:spPr bwMode="auto">
              <a:xfrm flipV="1">
                <a:off x="4439816" y="1412192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8" name="Gerader Verbinder 157"/>
              <p:cNvCxnSpPr/>
              <p:nvPr/>
            </p:nvCxnSpPr>
            <p:spPr bwMode="auto">
              <a:xfrm flipV="1">
                <a:off x="4511824" y="1412776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9" name="Gerader Verbinder 158"/>
              <p:cNvCxnSpPr/>
              <p:nvPr/>
            </p:nvCxnSpPr>
            <p:spPr bwMode="auto">
              <a:xfrm>
                <a:off x="4367808" y="1423786"/>
                <a:ext cx="150425" cy="1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0" name="Gruppieren 159"/>
            <p:cNvGrpSpPr/>
            <p:nvPr/>
          </p:nvGrpSpPr>
          <p:grpSpPr>
            <a:xfrm>
              <a:off x="8612252" y="4581128"/>
              <a:ext cx="150425" cy="85483"/>
              <a:chOff x="4367808" y="1411790"/>
              <a:chExt cx="150425" cy="85483"/>
            </a:xfrm>
          </p:grpSpPr>
          <p:cxnSp>
            <p:nvCxnSpPr>
              <p:cNvPr id="161" name="Gerader Verbinder 160"/>
              <p:cNvCxnSpPr/>
              <p:nvPr/>
            </p:nvCxnSpPr>
            <p:spPr bwMode="auto">
              <a:xfrm flipV="1">
                <a:off x="4367808" y="1411790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2" name="Gerader Verbinder 161"/>
              <p:cNvCxnSpPr/>
              <p:nvPr/>
            </p:nvCxnSpPr>
            <p:spPr bwMode="auto">
              <a:xfrm flipV="1">
                <a:off x="4439816" y="1412192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3" name="Gerader Verbinder 162"/>
              <p:cNvCxnSpPr/>
              <p:nvPr/>
            </p:nvCxnSpPr>
            <p:spPr bwMode="auto">
              <a:xfrm flipV="1">
                <a:off x="4511824" y="1412776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4" name="Gerader Verbinder 163"/>
              <p:cNvCxnSpPr/>
              <p:nvPr/>
            </p:nvCxnSpPr>
            <p:spPr bwMode="auto">
              <a:xfrm>
                <a:off x="4367808" y="1423786"/>
                <a:ext cx="150425" cy="1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65" name="Gruppieren 164"/>
            <p:cNvGrpSpPr/>
            <p:nvPr/>
          </p:nvGrpSpPr>
          <p:grpSpPr>
            <a:xfrm>
              <a:off x="8876474" y="4509120"/>
              <a:ext cx="150425" cy="85483"/>
              <a:chOff x="4367808" y="1411790"/>
              <a:chExt cx="150425" cy="85483"/>
            </a:xfrm>
          </p:grpSpPr>
          <p:cxnSp>
            <p:nvCxnSpPr>
              <p:cNvPr id="166" name="Gerader Verbinder 165"/>
              <p:cNvCxnSpPr/>
              <p:nvPr/>
            </p:nvCxnSpPr>
            <p:spPr bwMode="auto">
              <a:xfrm flipV="1">
                <a:off x="4367808" y="1411790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7" name="Gerader Verbinder 166"/>
              <p:cNvCxnSpPr/>
              <p:nvPr/>
            </p:nvCxnSpPr>
            <p:spPr bwMode="auto">
              <a:xfrm flipV="1">
                <a:off x="4439816" y="1412192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8" name="Gerader Verbinder 167"/>
              <p:cNvCxnSpPr/>
              <p:nvPr/>
            </p:nvCxnSpPr>
            <p:spPr bwMode="auto">
              <a:xfrm flipV="1">
                <a:off x="4511824" y="1412776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9" name="Gerader Verbinder 168"/>
              <p:cNvCxnSpPr/>
              <p:nvPr/>
            </p:nvCxnSpPr>
            <p:spPr bwMode="auto">
              <a:xfrm>
                <a:off x="4367808" y="1423786"/>
                <a:ext cx="150425" cy="1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70" name="Gruppieren 169"/>
            <p:cNvGrpSpPr/>
            <p:nvPr/>
          </p:nvGrpSpPr>
          <p:grpSpPr>
            <a:xfrm>
              <a:off x="9290543" y="4437112"/>
              <a:ext cx="150425" cy="85483"/>
              <a:chOff x="4367808" y="1411790"/>
              <a:chExt cx="150425" cy="85483"/>
            </a:xfrm>
          </p:grpSpPr>
          <p:cxnSp>
            <p:nvCxnSpPr>
              <p:cNvPr id="171" name="Gerader Verbinder 170"/>
              <p:cNvCxnSpPr/>
              <p:nvPr/>
            </p:nvCxnSpPr>
            <p:spPr bwMode="auto">
              <a:xfrm flipV="1">
                <a:off x="4367808" y="1411790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2" name="Gerader Verbinder 171"/>
              <p:cNvCxnSpPr/>
              <p:nvPr/>
            </p:nvCxnSpPr>
            <p:spPr bwMode="auto">
              <a:xfrm flipV="1">
                <a:off x="4439816" y="1412192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3" name="Gerader Verbinder 172"/>
              <p:cNvCxnSpPr/>
              <p:nvPr/>
            </p:nvCxnSpPr>
            <p:spPr bwMode="auto">
              <a:xfrm flipV="1">
                <a:off x="4511824" y="1412776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4" name="Gerader Verbinder 173"/>
              <p:cNvCxnSpPr/>
              <p:nvPr/>
            </p:nvCxnSpPr>
            <p:spPr bwMode="auto">
              <a:xfrm>
                <a:off x="4367808" y="1423786"/>
                <a:ext cx="150425" cy="1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75" name="Gruppieren 174"/>
            <p:cNvGrpSpPr/>
            <p:nvPr/>
          </p:nvGrpSpPr>
          <p:grpSpPr>
            <a:xfrm>
              <a:off x="9534070" y="4495645"/>
              <a:ext cx="150425" cy="85483"/>
              <a:chOff x="4367808" y="1411790"/>
              <a:chExt cx="150425" cy="85483"/>
            </a:xfrm>
          </p:grpSpPr>
          <p:cxnSp>
            <p:nvCxnSpPr>
              <p:cNvPr id="176" name="Gerader Verbinder 175"/>
              <p:cNvCxnSpPr/>
              <p:nvPr/>
            </p:nvCxnSpPr>
            <p:spPr bwMode="auto">
              <a:xfrm flipV="1">
                <a:off x="4367808" y="1411790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7" name="Gerader Verbinder 176"/>
              <p:cNvCxnSpPr/>
              <p:nvPr/>
            </p:nvCxnSpPr>
            <p:spPr bwMode="auto">
              <a:xfrm flipV="1">
                <a:off x="4439816" y="1412192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8" name="Gerader Verbinder 177"/>
              <p:cNvCxnSpPr/>
              <p:nvPr/>
            </p:nvCxnSpPr>
            <p:spPr bwMode="auto">
              <a:xfrm flipV="1">
                <a:off x="4511824" y="1412776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9" name="Gerader Verbinder 178"/>
              <p:cNvCxnSpPr/>
              <p:nvPr/>
            </p:nvCxnSpPr>
            <p:spPr bwMode="auto">
              <a:xfrm>
                <a:off x="4367808" y="1423786"/>
                <a:ext cx="150425" cy="1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80" name="Gruppieren 179"/>
            <p:cNvGrpSpPr/>
            <p:nvPr/>
          </p:nvGrpSpPr>
          <p:grpSpPr>
            <a:xfrm>
              <a:off x="5541365" y="5143717"/>
              <a:ext cx="150425" cy="85483"/>
              <a:chOff x="4367808" y="1411790"/>
              <a:chExt cx="150425" cy="85483"/>
            </a:xfrm>
          </p:grpSpPr>
          <p:cxnSp>
            <p:nvCxnSpPr>
              <p:cNvPr id="181" name="Gerader Verbinder 180"/>
              <p:cNvCxnSpPr/>
              <p:nvPr/>
            </p:nvCxnSpPr>
            <p:spPr bwMode="auto">
              <a:xfrm flipV="1">
                <a:off x="4367808" y="1411790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2" name="Gerader Verbinder 181"/>
              <p:cNvCxnSpPr/>
              <p:nvPr/>
            </p:nvCxnSpPr>
            <p:spPr bwMode="auto">
              <a:xfrm flipV="1">
                <a:off x="4439816" y="1412192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3" name="Gerader Verbinder 182"/>
              <p:cNvCxnSpPr/>
              <p:nvPr/>
            </p:nvCxnSpPr>
            <p:spPr bwMode="auto">
              <a:xfrm flipV="1">
                <a:off x="4511824" y="1412776"/>
                <a:ext cx="0" cy="8449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4" name="Gerader Verbinder 183"/>
              <p:cNvCxnSpPr/>
              <p:nvPr/>
            </p:nvCxnSpPr>
            <p:spPr bwMode="auto">
              <a:xfrm>
                <a:off x="4367808" y="1423786"/>
                <a:ext cx="150425" cy="1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186" name="Rechteck 185"/>
          <p:cNvSpPr/>
          <p:nvPr/>
        </p:nvSpPr>
        <p:spPr>
          <a:xfrm>
            <a:off x="8057280" y="2156392"/>
            <a:ext cx="1774845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/>
          <a:p>
            <a:r>
              <a:rPr lang="de-DE" altLang="de-DE" u="dotted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cs typeface="Arial" panose="020B0604020202020204" pitchFamily="34" charset="0"/>
              </a:rPr>
              <a:t>Knochenleitung</a:t>
            </a:r>
            <a:endParaRPr lang="de-DE" u="dotted" dirty="0">
              <a:solidFill>
                <a:srgbClr val="C00000"/>
              </a:solidFill>
              <a:uFill>
                <a:solidFill>
                  <a:srgbClr val="C00000"/>
                </a:solidFill>
              </a:uFill>
            </a:endParaRPr>
          </a:p>
        </p:txBody>
      </p:sp>
      <p:sp>
        <p:nvSpPr>
          <p:cNvPr id="187" name="Rechteck 186"/>
          <p:cNvSpPr/>
          <p:nvPr/>
        </p:nvSpPr>
        <p:spPr>
          <a:xfrm>
            <a:off x="6528048" y="2843644"/>
            <a:ext cx="1249060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/>
          <a:p>
            <a:r>
              <a:rPr lang="de-DE" altLang="de-DE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cs typeface="Arial" panose="020B0604020202020204" pitchFamily="34" charset="0"/>
              </a:rPr>
              <a:t>Luftleitung</a:t>
            </a:r>
            <a:endParaRPr lang="de-DE" u="sng" dirty="0">
              <a:solidFill>
                <a:srgbClr val="C00000"/>
              </a:solidFill>
              <a:uFill>
                <a:solidFill>
                  <a:srgbClr val="C00000"/>
                </a:solidFill>
              </a:uFill>
            </a:endParaRPr>
          </a:p>
        </p:txBody>
      </p:sp>
      <p:sp>
        <p:nvSpPr>
          <p:cNvPr id="188" name="Rechteck 187"/>
          <p:cNvSpPr/>
          <p:nvPr/>
        </p:nvSpPr>
        <p:spPr>
          <a:xfrm>
            <a:off x="6384032" y="5219908"/>
            <a:ext cx="2826415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/>
          <a:p>
            <a:r>
              <a:rPr lang="de-DE" altLang="de-DE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cs typeface="Arial" panose="020B0604020202020204" pitchFamily="34" charset="0"/>
              </a:rPr>
              <a:t>Unbehaglichkeitsschwelle</a:t>
            </a:r>
            <a:endParaRPr lang="de-DE" dirty="0">
              <a:solidFill>
                <a:srgbClr val="C00000"/>
              </a:solidFill>
              <a:uFill>
                <a:solidFill>
                  <a:srgbClr val="C00000"/>
                </a:solidFill>
              </a:uFill>
            </a:endParaRPr>
          </a:p>
        </p:txBody>
      </p:sp>
      <p:sp>
        <p:nvSpPr>
          <p:cNvPr id="189" name="Rechteck 188"/>
          <p:cNvSpPr/>
          <p:nvPr/>
        </p:nvSpPr>
        <p:spPr>
          <a:xfrm>
            <a:off x="322660" y="1268169"/>
            <a:ext cx="2954655" cy="646331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/>
          <a:p>
            <a:r>
              <a:rPr lang="de-DE" altLang="de-DE" dirty="0">
                <a:solidFill>
                  <a:srgbClr val="C00000"/>
                </a:solidFill>
                <a:cs typeface="Arial" panose="020B0604020202020204" pitchFamily="34" charset="0"/>
              </a:rPr>
              <a:t>leichtgradige Hochton-</a:t>
            </a:r>
          </a:p>
          <a:p>
            <a:r>
              <a:rPr lang="de-DE" altLang="de-DE" dirty="0">
                <a:solidFill>
                  <a:srgbClr val="C00000"/>
                </a:solidFill>
                <a:cs typeface="Arial" panose="020B0604020202020204" pitchFamily="34" charset="0"/>
              </a:rPr>
              <a:t>Schwerhörigkeit </a:t>
            </a:r>
            <a:r>
              <a:rPr lang="de-DE" dirty="0">
                <a:solidFill>
                  <a:srgbClr val="C00000"/>
                </a:solidFill>
                <a:cs typeface="Arial" panose="020B0604020202020204" pitchFamily="34" charset="0"/>
              </a:rPr>
              <a:t>(Innenohr)</a:t>
            </a:r>
            <a:endParaRPr lang="de-DE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417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87" grpId="0" animBg="1"/>
      <p:bldP spid="188" grpId="0" animBg="1"/>
      <p:bldP spid="18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50"/>
          <p:cNvGrpSpPr>
            <a:grpSpLocks/>
          </p:cNvGrpSpPr>
          <p:nvPr/>
        </p:nvGrpSpPr>
        <p:grpSpPr bwMode="auto">
          <a:xfrm>
            <a:off x="335360" y="2014538"/>
            <a:ext cx="11593287" cy="1072059"/>
            <a:chOff x="136" y="1434"/>
            <a:chExt cx="5366" cy="545"/>
          </a:xfrm>
        </p:grpSpPr>
        <p:sp>
          <p:nvSpPr>
            <p:cNvPr id="22" name="Rectangle 44"/>
            <p:cNvSpPr>
              <a:spLocks noChangeArrowheads="1"/>
            </p:cNvSpPr>
            <p:nvPr/>
          </p:nvSpPr>
          <p:spPr bwMode="auto">
            <a:xfrm>
              <a:off x="2394" y="1434"/>
              <a:ext cx="2141" cy="545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ct val="0"/>
                </a:spcAft>
              </a:pPr>
              <a:endParaRPr lang="de-DE" altLang="de-DE">
                <a:cs typeface="Arial" panose="020B0604020202020204" pitchFamily="34" charset="0"/>
              </a:endParaRPr>
            </a:p>
          </p:txBody>
        </p:sp>
        <p:sp>
          <p:nvSpPr>
            <p:cNvPr id="23" name="Text Box 5"/>
            <p:cNvSpPr txBox="1">
              <a:spLocks noChangeArrowheads="1"/>
            </p:cNvSpPr>
            <p:nvPr/>
          </p:nvSpPr>
          <p:spPr bwMode="auto">
            <a:xfrm>
              <a:off x="136" y="1434"/>
              <a:ext cx="2258" cy="545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Normakusis (Normales Hören)    -10 – 25 dB</a:t>
              </a: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endParaRPr lang="de-DE" altLang="de-DE" sz="1600" dirty="0">
                <a:cs typeface="Arial" panose="020B0604020202020204" pitchFamily="34" charset="0"/>
              </a:endParaRPr>
            </a:p>
          </p:txBody>
        </p:sp>
        <p:sp>
          <p:nvSpPr>
            <p:cNvPr id="24" name="Text Box 11"/>
            <p:cNvSpPr txBox="1">
              <a:spLocks noChangeArrowheads="1"/>
            </p:cNvSpPr>
            <p:nvPr/>
          </p:nvSpPr>
          <p:spPr bwMode="auto">
            <a:xfrm>
              <a:off x="4534" y="1434"/>
              <a:ext cx="968" cy="545"/>
            </a:xfrm>
            <a:prstGeom prst="rect">
              <a:avLst/>
            </a:prstGeom>
            <a:solidFill>
              <a:schemeClr val="accent1">
                <a:lumMod val="20000"/>
                <a:lumOff val="8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Stille</a:t>
              </a: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Atmung</a:t>
              </a: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PC-Lüfter</a:t>
              </a:r>
            </a:p>
          </p:txBody>
        </p:sp>
      </p:grpSp>
      <p:grpSp>
        <p:nvGrpSpPr>
          <p:cNvPr id="25" name="Group 51"/>
          <p:cNvGrpSpPr>
            <a:grpSpLocks/>
          </p:cNvGrpSpPr>
          <p:nvPr/>
        </p:nvGrpSpPr>
        <p:grpSpPr bwMode="auto">
          <a:xfrm>
            <a:off x="335361" y="3084215"/>
            <a:ext cx="11593286" cy="461963"/>
            <a:chOff x="136" y="1979"/>
            <a:chExt cx="5367" cy="366"/>
          </a:xfrm>
        </p:grpSpPr>
        <p:sp>
          <p:nvSpPr>
            <p:cNvPr id="26" name="Rectangle 45"/>
            <p:cNvSpPr>
              <a:spLocks noChangeArrowheads="1"/>
            </p:cNvSpPr>
            <p:nvPr/>
          </p:nvSpPr>
          <p:spPr bwMode="auto">
            <a:xfrm>
              <a:off x="2394" y="1979"/>
              <a:ext cx="2142" cy="357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ct val="0"/>
                </a:spcAft>
              </a:pPr>
              <a:endParaRPr lang="de-DE" altLang="de-DE">
                <a:cs typeface="Arial" panose="020B0604020202020204" pitchFamily="34" charset="0"/>
              </a:endParaRPr>
            </a:p>
          </p:txBody>
        </p:sp>
        <p:sp>
          <p:nvSpPr>
            <p:cNvPr id="27" name="Text Box 6"/>
            <p:cNvSpPr txBox="1">
              <a:spLocks noChangeArrowheads="1"/>
            </p:cNvSpPr>
            <p:nvPr/>
          </p:nvSpPr>
          <p:spPr bwMode="auto">
            <a:xfrm>
              <a:off x="136" y="1979"/>
              <a:ext cx="2258" cy="366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Leichtgradige Schwerhörigkeit:    26 – 40 dB</a:t>
              </a: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endParaRPr lang="de-DE" altLang="de-DE" sz="1600" dirty="0">
                <a:cs typeface="Arial" panose="020B0604020202020204" pitchFamily="34" charset="0"/>
              </a:endParaRPr>
            </a:p>
          </p:txBody>
        </p:sp>
        <p:sp>
          <p:nvSpPr>
            <p:cNvPr id="28" name="Text Box 12"/>
            <p:cNvSpPr txBox="1">
              <a:spLocks noChangeArrowheads="1"/>
            </p:cNvSpPr>
            <p:nvPr/>
          </p:nvSpPr>
          <p:spPr bwMode="auto">
            <a:xfrm>
              <a:off x="4535" y="1979"/>
              <a:ext cx="968" cy="366"/>
            </a:xfrm>
            <a:prstGeom prst="rect">
              <a:avLst/>
            </a:prstGeom>
            <a:solidFill>
              <a:schemeClr val="accent1">
                <a:lumMod val="40000"/>
                <a:lumOff val="6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Flüstern</a:t>
              </a:r>
            </a:p>
          </p:txBody>
        </p:sp>
      </p:grpSp>
      <p:grpSp>
        <p:nvGrpSpPr>
          <p:cNvPr id="29" name="Group 52"/>
          <p:cNvGrpSpPr>
            <a:grpSpLocks/>
          </p:cNvGrpSpPr>
          <p:nvPr/>
        </p:nvGrpSpPr>
        <p:grpSpPr bwMode="auto">
          <a:xfrm>
            <a:off x="335361" y="3531890"/>
            <a:ext cx="11593286" cy="604989"/>
            <a:chOff x="136" y="2335"/>
            <a:chExt cx="5366" cy="360"/>
          </a:xfrm>
        </p:grpSpPr>
        <p:sp>
          <p:nvSpPr>
            <p:cNvPr id="30" name="Rectangle 46"/>
            <p:cNvSpPr>
              <a:spLocks noChangeArrowheads="1"/>
            </p:cNvSpPr>
            <p:nvPr/>
          </p:nvSpPr>
          <p:spPr bwMode="auto">
            <a:xfrm>
              <a:off x="2394" y="2335"/>
              <a:ext cx="2141" cy="359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ct val="0"/>
                </a:spcAft>
              </a:pPr>
              <a:endParaRPr lang="de-DE" altLang="de-DE">
                <a:cs typeface="Arial" panose="020B0604020202020204" pitchFamily="34" charset="0"/>
              </a:endParaRPr>
            </a:p>
          </p:txBody>
        </p:sp>
        <p:sp>
          <p:nvSpPr>
            <p:cNvPr id="31" name="Text Box 7"/>
            <p:cNvSpPr txBox="1">
              <a:spLocks noChangeArrowheads="1"/>
            </p:cNvSpPr>
            <p:nvPr/>
          </p:nvSpPr>
          <p:spPr bwMode="auto">
            <a:xfrm>
              <a:off x="136" y="2341"/>
              <a:ext cx="2258" cy="351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Mittelgradige Schwerhörigkeit:     41 – 60 dB</a:t>
              </a:r>
            </a:p>
          </p:txBody>
        </p:sp>
        <p:sp>
          <p:nvSpPr>
            <p:cNvPr id="32" name="Text Box 13"/>
            <p:cNvSpPr txBox="1">
              <a:spLocks noChangeArrowheads="1"/>
            </p:cNvSpPr>
            <p:nvPr/>
          </p:nvSpPr>
          <p:spPr bwMode="auto">
            <a:xfrm>
              <a:off x="4534" y="2341"/>
              <a:ext cx="968" cy="354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Sprache</a:t>
              </a:r>
            </a:p>
          </p:txBody>
        </p:sp>
      </p:grpSp>
      <p:grpSp>
        <p:nvGrpSpPr>
          <p:cNvPr id="33" name="Group 53"/>
          <p:cNvGrpSpPr>
            <a:grpSpLocks/>
          </p:cNvGrpSpPr>
          <p:nvPr/>
        </p:nvGrpSpPr>
        <p:grpSpPr bwMode="auto">
          <a:xfrm>
            <a:off x="335361" y="4126408"/>
            <a:ext cx="11593286" cy="630417"/>
            <a:chOff x="136" y="2692"/>
            <a:chExt cx="5363" cy="366"/>
          </a:xfrm>
        </p:grpSpPr>
        <p:sp>
          <p:nvSpPr>
            <p:cNvPr id="34" name="Rectangle 47"/>
            <p:cNvSpPr>
              <a:spLocks noChangeArrowheads="1"/>
            </p:cNvSpPr>
            <p:nvPr/>
          </p:nvSpPr>
          <p:spPr bwMode="auto">
            <a:xfrm>
              <a:off x="2393" y="2696"/>
              <a:ext cx="2140" cy="35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ct val="0"/>
                </a:spcAft>
              </a:pPr>
              <a:endParaRPr lang="de-DE" altLang="de-DE">
                <a:cs typeface="Arial" panose="020B0604020202020204" pitchFamily="34" charset="0"/>
              </a:endParaRPr>
            </a:p>
          </p:txBody>
        </p:sp>
        <p:sp>
          <p:nvSpPr>
            <p:cNvPr id="35" name="Text Box 8"/>
            <p:cNvSpPr txBox="1">
              <a:spLocks noChangeArrowheads="1"/>
            </p:cNvSpPr>
            <p:nvPr/>
          </p:nvSpPr>
          <p:spPr bwMode="auto">
            <a:xfrm>
              <a:off x="136" y="2692"/>
              <a:ext cx="2257" cy="363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Hochgradige Schwerhörigkeit:     61 – 80 dB</a:t>
              </a:r>
            </a:p>
          </p:txBody>
        </p:sp>
        <p:sp>
          <p:nvSpPr>
            <p:cNvPr id="36" name="Text Box 14"/>
            <p:cNvSpPr txBox="1">
              <a:spLocks noChangeArrowheads="1"/>
            </p:cNvSpPr>
            <p:nvPr/>
          </p:nvSpPr>
          <p:spPr bwMode="auto">
            <a:xfrm>
              <a:off x="4532" y="2692"/>
              <a:ext cx="967" cy="366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laut</a:t>
              </a:r>
            </a:p>
          </p:txBody>
        </p:sp>
      </p:grpSp>
      <p:grpSp>
        <p:nvGrpSpPr>
          <p:cNvPr id="37" name="Group 55"/>
          <p:cNvGrpSpPr>
            <a:grpSpLocks/>
          </p:cNvGrpSpPr>
          <p:nvPr/>
        </p:nvGrpSpPr>
        <p:grpSpPr bwMode="auto">
          <a:xfrm>
            <a:off x="335361" y="5342433"/>
            <a:ext cx="11593286" cy="867411"/>
            <a:chOff x="136" y="3414"/>
            <a:chExt cx="5363" cy="501"/>
          </a:xfrm>
        </p:grpSpPr>
        <p:sp>
          <p:nvSpPr>
            <p:cNvPr id="38" name="Rectangle 49"/>
            <p:cNvSpPr>
              <a:spLocks noChangeArrowheads="1"/>
            </p:cNvSpPr>
            <p:nvPr/>
          </p:nvSpPr>
          <p:spPr bwMode="auto">
            <a:xfrm>
              <a:off x="2392" y="3416"/>
              <a:ext cx="2141" cy="496"/>
            </a:xfrm>
            <a:prstGeom prst="rect">
              <a:avLst/>
            </a:prstGeom>
            <a:solidFill>
              <a:schemeClr val="accent1">
                <a:lumMod val="50000"/>
                <a:alpha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ct val="0"/>
                </a:spcAft>
              </a:pPr>
              <a:endParaRPr lang="de-DE" altLang="de-DE">
                <a:cs typeface="Arial" panose="020B0604020202020204" pitchFamily="34" charset="0"/>
              </a:endParaRPr>
            </a:p>
          </p:txBody>
        </p:sp>
        <p:sp>
          <p:nvSpPr>
            <p:cNvPr id="39" name="Text Box 10"/>
            <p:cNvSpPr txBox="1">
              <a:spLocks noChangeArrowheads="1"/>
            </p:cNvSpPr>
            <p:nvPr/>
          </p:nvSpPr>
          <p:spPr bwMode="auto">
            <a:xfrm>
              <a:off x="136" y="3414"/>
              <a:ext cx="2256" cy="501"/>
            </a:xfrm>
            <a:prstGeom prst="rect">
              <a:avLst/>
            </a:prstGeom>
            <a:solidFill>
              <a:schemeClr val="accent1">
                <a:lumMod val="5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Taubheit</a:t>
              </a:r>
              <a:endParaRPr lang="de-DE" altLang="de-DE" sz="2400" dirty="0">
                <a:cs typeface="Arial" panose="020B0604020202020204" pitchFamily="34" charset="0"/>
              </a:endParaRP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endParaRPr lang="de-DE" altLang="de-DE" sz="1600" dirty="0">
                <a:cs typeface="Arial" panose="020B0604020202020204" pitchFamily="34" charset="0"/>
              </a:endParaRPr>
            </a:p>
          </p:txBody>
        </p:sp>
        <p:sp>
          <p:nvSpPr>
            <p:cNvPr id="40" name="Text Box 16"/>
            <p:cNvSpPr txBox="1">
              <a:spLocks noChangeArrowheads="1"/>
            </p:cNvSpPr>
            <p:nvPr/>
          </p:nvSpPr>
          <p:spPr bwMode="auto">
            <a:xfrm>
              <a:off x="4531" y="3414"/>
              <a:ext cx="968" cy="501"/>
            </a:xfrm>
            <a:prstGeom prst="rect">
              <a:avLst/>
            </a:prstGeom>
            <a:solidFill>
              <a:schemeClr val="accent1">
                <a:lumMod val="50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endParaRPr lang="de-DE" altLang="de-DE" sz="600" dirty="0">
                <a:cs typeface="Arial" panose="020B0604020202020204" pitchFamily="34" charset="0"/>
              </a:endParaRP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extremer Lärm</a:t>
              </a: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cs typeface="Arial" panose="020B0604020202020204" pitchFamily="34" charset="0"/>
                </a:rPr>
                <a:t>Knalltrauma</a:t>
              </a:r>
            </a:p>
          </p:txBody>
        </p:sp>
      </p:grpSp>
      <p:grpSp>
        <p:nvGrpSpPr>
          <p:cNvPr id="41" name="Group 54"/>
          <p:cNvGrpSpPr>
            <a:grpSpLocks/>
          </p:cNvGrpSpPr>
          <p:nvPr/>
        </p:nvGrpSpPr>
        <p:grpSpPr bwMode="auto">
          <a:xfrm>
            <a:off x="335361" y="4747098"/>
            <a:ext cx="11593286" cy="601686"/>
            <a:chOff x="136" y="3053"/>
            <a:chExt cx="5363" cy="361"/>
          </a:xfrm>
        </p:grpSpPr>
        <p:sp>
          <p:nvSpPr>
            <p:cNvPr id="42" name="Rectangle 48"/>
            <p:cNvSpPr>
              <a:spLocks noChangeArrowheads="1"/>
            </p:cNvSpPr>
            <p:nvPr/>
          </p:nvSpPr>
          <p:spPr bwMode="auto">
            <a:xfrm>
              <a:off x="2393" y="3055"/>
              <a:ext cx="2140" cy="359"/>
            </a:xfrm>
            <a:prstGeom prst="rect">
              <a:avLst/>
            </a:prstGeom>
            <a:solidFill>
              <a:schemeClr val="accent1">
                <a:lumMod val="75000"/>
                <a:alpha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72000" tIns="72000" rIns="72000" bIns="72000" anchor="ctr"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Aft>
                  <a:spcPct val="0"/>
                </a:spcAft>
              </a:pPr>
              <a:endParaRPr lang="de-DE" altLang="de-DE">
                <a:cs typeface="Arial" panose="020B0604020202020204" pitchFamily="34" charset="0"/>
              </a:endParaRPr>
            </a:p>
          </p:txBody>
        </p:sp>
        <p:sp>
          <p:nvSpPr>
            <p:cNvPr id="43" name="Text Box 15"/>
            <p:cNvSpPr txBox="1">
              <a:spLocks noChangeArrowheads="1"/>
            </p:cNvSpPr>
            <p:nvPr/>
          </p:nvSpPr>
          <p:spPr bwMode="auto">
            <a:xfrm>
              <a:off x="4532" y="3053"/>
              <a:ext cx="967" cy="361"/>
            </a:xfrm>
            <a:prstGeom prst="rect">
              <a:avLst/>
            </a:pr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2000" dirty="0">
                  <a:cs typeface="Arial" panose="020B0604020202020204" pitchFamily="34" charset="0"/>
                </a:rPr>
                <a:t>Lärm</a:t>
              </a:r>
            </a:p>
            <a:p>
              <a:pPr>
                <a:spcAft>
                  <a:spcPct val="0"/>
                </a:spcAft>
              </a:pPr>
              <a:r>
                <a:rPr lang="de-DE" altLang="de-DE" sz="1050" dirty="0">
                  <a:cs typeface="Arial" panose="020B0604020202020204" pitchFamily="34" charset="0"/>
                </a:rPr>
                <a:t>auf Dauer: Lärmschwerhörigkeit</a:t>
              </a:r>
            </a:p>
          </p:txBody>
        </p:sp>
        <p:sp>
          <p:nvSpPr>
            <p:cNvPr id="44" name="Text Box 9"/>
            <p:cNvSpPr txBox="1">
              <a:spLocks noChangeArrowheads="1"/>
            </p:cNvSpPr>
            <p:nvPr/>
          </p:nvSpPr>
          <p:spPr bwMode="auto">
            <a:xfrm>
              <a:off x="136" y="3053"/>
              <a:ext cx="2257" cy="361"/>
            </a:xfrm>
            <a:prstGeom prst="rect">
              <a:avLst/>
            </a:pr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 algn="l">
                <a:spcAft>
                  <a:spcPts val="60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spcAft>
                  <a:spcPts val="600"/>
                </a:spcAft>
                <a:buClr>
                  <a:srgbClr val="0099FF"/>
                </a:buClr>
                <a:buChar char="•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spcAft>
                  <a:spcPts val="600"/>
                </a:spcAft>
                <a:buClr>
                  <a:srgbClr val="0099FF"/>
                </a:buClr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spcAft>
                  <a:spcPts val="600"/>
                </a:spcAft>
                <a:buFont typeface="Arial" panose="020B0604020202020204" pitchFamily="34" charset="0"/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ts val="600"/>
                </a:spcAft>
                <a:buChar char="-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spcAft>
                  <a:spcPct val="0"/>
                </a:spcAft>
              </a:pPr>
              <a:r>
                <a:rPr lang="de-DE" altLang="de-DE" sz="1600" dirty="0">
                  <a:latin typeface="Arial Narrow" panose="020B0606020202030204" pitchFamily="34" charset="0"/>
                  <a:cs typeface="Arial" panose="020B0604020202020204" pitchFamily="34" charset="0"/>
                </a:rPr>
                <a:t>An Taubheit grenzende Schwerhörigkeit:  81 – 100 dB</a:t>
              </a:r>
            </a:p>
            <a:p>
              <a:pPr>
                <a:spcBef>
                  <a:spcPct val="50000"/>
                </a:spcBef>
                <a:spcAft>
                  <a:spcPct val="0"/>
                </a:spcAft>
              </a:pPr>
              <a:endParaRPr lang="de-DE" altLang="de-DE" sz="1600" dirty="0">
                <a:cs typeface="Arial" panose="020B0604020202020204" pitchFamily="34" charset="0"/>
              </a:endParaRPr>
            </a:p>
          </p:txBody>
        </p:sp>
      </p:grp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35361" y="619758"/>
            <a:ext cx="6726995" cy="498598"/>
          </a:xfrm>
        </p:spPr>
        <p:txBody>
          <a:bodyPr/>
          <a:lstStyle/>
          <a:p>
            <a:r>
              <a:rPr lang="de-DE" sz="3600" u="sng" dirty="0"/>
              <a:t>Audiogramm: Beispiel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Audiogramme interpretieren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5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DEA91164-03AC-4CD8-E980-4D2E0F04A7C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C313632D-DAAB-E0D1-5E38-8B988992F9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4C450068-C4E9-FFCE-2EE3-EBD5DBFD955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C43001BF-167A-76F4-DE38-6E6DD52B24B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Rechteck 9"/>
          <p:cNvSpPr/>
          <p:nvPr/>
        </p:nvSpPr>
        <p:spPr bwMode="auto">
          <a:xfrm>
            <a:off x="312056" y="2007032"/>
            <a:ext cx="11593287" cy="4190112"/>
          </a:xfrm>
          <a:prstGeom prst="rect">
            <a:avLst/>
          </a:prstGeom>
          <a:solidFill>
            <a:schemeClr val="bg1">
              <a:alpha val="50000"/>
            </a:schemeClr>
          </a:solidFill>
          <a:ln w="9525" cap="flat" cmpd="sng" algn="ctr">
            <a:solidFill>
              <a:srgbClr val="4CBB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848" y="1196752"/>
            <a:ext cx="5332366" cy="5191045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10561220" y="6165304"/>
            <a:ext cx="1223412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/>
          <a:p>
            <a:r>
              <a:rPr lang="de-DE" altLang="de-DE" dirty="0">
                <a:solidFill>
                  <a:schemeClr val="accent1"/>
                </a:solidFill>
                <a:cs typeface="Arial" panose="020B0604020202020204" pitchFamily="34" charset="0"/>
              </a:rPr>
              <a:t>linkes Ohr</a:t>
            </a:r>
            <a:endParaRPr lang="de-DE" dirty="0">
              <a:solidFill>
                <a:schemeClr val="accent1"/>
              </a:solidFill>
            </a:endParaRPr>
          </a:p>
        </p:txBody>
      </p:sp>
      <p:sp>
        <p:nvSpPr>
          <p:cNvPr id="188" name="Rechteck 187"/>
          <p:cNvSpPr/>
          <p:nvPr/>
        </p:nvSpPr>
        <p:spPr>
          <a:xfrm>
            <a:off x="5536531" y="5608757"/>
            <a:ext cx="2826415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/>
          <a:p>
            <a:r>
              <a:rPr lang="de-DE" altLang="de-DE" dirty="0">
                <a:solidFill>
                  <a:schemeClr val="accent5">
                    <a:lumMod val="75000"/>
                  </a:schemeClr>
                </a:solidFill>
                <a:uFill>
                  <a:solidFill>
                    <a:srgbClr val="C0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Unbehaglichkeitsschwelle</a:t>
            </a:r>
            <a:endParaRPr lang="de-DE" dirty="0">
              <a:solidFill>
                <a:schemeClr val="accent5">
                  <a:lumMod val="75000"/>
                </a:schemeClr>
              </a:solidFill>
              <a:uFill>
                <a:solidFill>
                  <a:srgbClr val="C00000"/>
                </a:solidFill>
              </a:u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uppieren 18"/>
          <p:cNvGrpSpPr/>
          <p:nvPr/>
        </p:nvGrpSpPr>
        <p:grpSpPr>
          <a:xfrm>
            <a:off x="5541365" y="5287733"/>
            <a:ext cx="2846677" cy="373507"/>
            <a:chOff x="5541365" y="5287733"/>
            <a:chExt cx="2846677" cy="373507"/>
          </a:xfrm>
        </p:grpSpPr>
        <p:grpSp>
          <p:nvGrpSpPr>
            <p:cNvPr id="130" name="Gruppieren 129"/>
            <p:cNvGrpSpPr/>
            <p:nvPr/>
          </p:nvGrpSpPr>
          <p:grpSpPr>
            <a:xfrm>
              <a:off x="6226617" y="5371854"/>
              <a:ext cx="150425" cy="85483"/>
              <a:chOff x="4367808" y="1411790"/>
              <a:chExt cx="150425" cy="85483"/>
            </a:xfrm>
          </p:grpSpPr>
          <p:cxnSp>
            <p:nvCxnSpPr>
              <p:cNvPr id="131" name="Gerader Verbinder 130"/>
              <p:cNvCxnSpPr/>
              <p:nvPr/>
            </p:nvCxnSpPr>
            <p:spPr bwMode="auto">
              <a:xfrm flipV="1">
                <a:off x="4367808" y="1411790"/>
                <a:ext cx="0" cy="84497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2" name="Gerader Verbinder 131"/>
              <p:cNvCxnSpPr/>
              <p:nvPr/>
            </p:nvCxnSpPr>
            <p:spPr bwMode="auto">
              <a:xfrm flipV="1">
                <a:off x="4439816" y="1412192"/>
                <a:ext cx="0" cy="84497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3" name="Gerader Verbinder 132"/>
              <p:cNvCxnSpPr/>
              <p:nvPr/>
            </p:nvCxnSpPr>
            <p:spPr bwMode="auto">
              <a:xfrm flipV="1">
                <a:off x="4511824" y="1412776"/>
                <a:ext cx="0" cy="84497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4" name="Gerader Verbinder 133"/>
              <p:cNvCxnSpPr/>
              <p:nvPr/>
            </p:nvCxnSpPr>
            <p:spPr bwMode="auto">
              <a:xfrm>
                <a:off x="4367808" y="1423786"/>
                <a:ext cx="150425" cy="1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35" name="Gruppieren 134"/>
            <p:cNvGrpSpPr/>
            <p:nvPr/>
          </p:nvGrpSpPr>
          <p:grpSpPr>
            <a:xfrm>
              <a:off x="6870348" y="5287733"/>
              <a:ext cx="150425" cy="85483"/>
              <a:chOff x="4367808" y="1411790"/>
              <a:chExt cx="150425" cy="85483"/>
            </a:xfrm>
          </p:grpSpPr>
          <p:cxnSp>
            <p:nvCxnSpPr>
              <p:cNvPr id="136" name="Gerader Verbinder 135"/>
              <p:cNvCxnSpPr/>
              <p:nvPr/>
            </p:nvCxnSpPr>
            <p:spPr bwMode="auto">
              <a:xfrm flipV="1">
                <a:off x="4367808" y="1411790"/>
                <a:ext cx="0" cy="84497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7" name="Gerader Verbinder 136"/>
              <p:cNvCxnSpPr/>
              <p:nvPr/>
            </p:nvCxnSpPr>
            <p:spPr bwMode="auto">
              <a:xfrm flipV="1">
                <a:off x="4439816" y="1412192"/>
                <a:ext cx="0" cy="84497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8" name="Gerader Verbinder 137"/>
              <p:cNvCxnSpPr/>
              <p:nvPr/>
            </p:nvCxnSpPr>
            <p:spPr bwMode="auto">
              <a:xfrm flipV="1">
                <a:off x="4511824" y="1412776"/>
                <a:ext cx="0" cy="84497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9" name="Gerader Verbinder 138"/>
              <p:cNvCxnSpPr/>
              <p:nvPr/>
            </p:nvCxnSpPr>
            <p:spPr bwMode="auto">
              <a:xfrm>
                <a:off x="4367808" y="1423786"/>
                <a:ext cx="150425" cy="1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40" name="Gruppieren 139"/>
            <p:cNvGrpSpPr/>
            <p:nvPr/>
          </p:nvGrpSpPr>
          <p:grpSpPr>
            <a:xfrm>
              <a:off x="7292405" y="5359741"/>
              <a:ext cx="150425" cy="85483"/>
              <a:chOff x="4367808" y="1411790"/>
              <a:chExt cx="150425" cy="85483"/>
            </a:xfrm>
          </p:grpSpPr>
          <p:cxnSp>
            <p:nvCxnSpPr>
              <p:cNvPr id="141" name="Gerader Verbinder 140"/>
              <p:cNvCxnSpPr/>
              <p:nvPr/>
            </p:nvCxnSpPr>
            <p:spPr bwMode="auto">
              <a:xfrm flipV="1">
                <a:off x="4367808" y="1411790"/>
                <a:ext cx="0" cy="84497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2" name="Gerader Verbinder 141"/>
              <p:cNvCxnSpPr/>
              <p:nvPr/>
            </p:nvCxnSpPr>
            <p:spPr bwMode="auto">
              <a:xfrm flipV="1">
                <a:off x="4439816" y="1412192"/>
                <a:ext cx="0" cy="84497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3" name="Gerader Verbinder 142"/>
              <p:cNvCxnSpPr/>
              <p:nvPr/>
            </p:nvCxnSpPr>
            <p:spPr bwMode="auto">
              <a:xfrm flipV="1">
                <a:off x="4511824" y="1412776"/>
                <a:ext cx="0" cy="84497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4" name="Gerader Verbinder 143"/>
              <p:cNvCxnSpPr/>
              <p:nvPr/>
            </p:nvCxnSpPr>
            <p:spPr bwMode="auto">
              <a:xfrm>
                <a:off x="4367808" y="1423786"/>
                <a:ext cx="150425" cy="1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45" name="Gruppieren 144"/>
            <p:cNvGrpSpPr/>
            <p:nvPr/>
          </p:nvGrpSpPr>
          <p:grpSpPr>
            <a:xfrm>
              <a:off x="7552827" y="5431749"/>
              <a:ext cx="150425" cy="85483"/>
              <a:chOff x="4367808" y="1411790"/>
              <a:chExt cx="150425" cy="85483"/>
            </a:xfrm>
          </p:grpSpPr>
          <p:cxnSp>
            <p:nvCxnSpPr>
              <p:cNvPr id="146" name="Gerader Verbinder 145"/>
              <p:cNvCxnSpPr/>
              <p:nvPr/>
            </p:nvCxnSpPr>
            <p:spPr bwMode="auto">
              <a:xfrm flipV="1">
                <a:off x="4367808" y="1411790"/>
                <a:ext cx="0" cy="84497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7" name="Gerader Verbinder 146"/>
              <p:cNvCxnSpPr/>
              <p:nvPr/>
            </p:nvCxnSpPr>
            <p:spPr bwMode="auto">
              <a:xfrm flipV="1">
                <a:off x="4439816" y="1412192"/>
                <a:ext cx="0" cy="84497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8" name="Gerader Verbinder 147"/>
              <p:cNvCxnSpPr/>
              <p:nvPr/>
            </p:nvCxnSpPr>
            <p:spPr bwMode="auto">
              <a:xfrm flipV="1">
                <a:off x="4511824" y="1412776"/>
                <a:ext cx="0" cy="84497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49" name="Gerader Verbinder 148"/>
              <p:cNvCxnSpPr/>
              <p:nvPr/>
            </p:nvCxnSpPr>
            <p:spPr bwMode="auto">
              <a:xfrm>
                <a:off x="4367808" y="1423786"/>
                <a:ext cx="150425" cy="1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50" name="Gruppieren 149"/>
            <p:cNvGrpSpPr/>
            <p:nvPr/>
          </p:nvGrpSpPr>
          <p:grpSpPr>
            <a:xfrm>
              <a:off x="7954656" y="5503757"/>
              <a:ext cx="150425" cy="85483"/>
              <a:chOff x="4367808" y="1411790"/>
              <a:chExt cx="150425" cy="85483"/>
            </a:xfrm>
          </p:grpSpPr>
          <p:cxnSp>
            <p:nvCxnSpPr>
              <p:cNvPr id="151" name="Gerader Verbinder 150"/>
              <p:cNvCxnSpPr/>
              <p:nvPr/>
            </p:nvCxnSpPr>
            <p:spPr bwMode="auto">
              <a:xfrm flipV="1">
                <a:off x="4367808" y="1411790"/>
                <a:ext cx="0" cy="84497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2" name="Gerader Verbinder 151"/>
              <p:cNvCxnSpPr/>
              <p:nvPr/>
            </p:nvCxnSpPr>
            <p:spPr bwMode="auto">
              <a:xfrm flipV="1">
                <a:off x="4439816" y="1412192"/>
                <a:ext cx="0" cy="84497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3" name="Gerader Verbinder 152"/>
              <p:cNvCxnSpPr/>
              <p:nvPr/>
            </p:nvCxnSpPr>
            <p:spPr bwMode="auto">
              <a:xfrm flipV="1">
                <a:off x="4511824" y="1412776"/>
                <a:ext cx="0" cy="84497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4" name="Gerader Verbinder 153"/>
              <p:cNvCxnSpPr/>
              <p:nvPr/>
            </p:nvCxnSpPr>
            <p:spPr bwMode="auto">
              <a:xfrm>
                <a:off x="4367808" y="1423786"/>
                <a:ext cx="150425" cy="1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180" name="Gruppieren 179"/>
            <p:cNvGrpSpPr/>
            <p:nvPr/>
          </p:nvGrpSpPr>
          <p:grpSpPr>
            <a:xfrm>
              <a:off x="5541365" y="5431749"/>
              <a:ext cx="150425" cy="85483"/>
              <a:chOff x="4367808" y="1411790"/>
              <a:chExt cx="150425" cy="85483"/>
            </a:xfrm>
          </p:grpSpPr>
          <p:cxnSp>
            <p:nvCxnSpPr>
              <p:cNvPr id="181" name="Gerader Verbinder 180"/>
              <p:cNvCxnSpPr/>
              <p:nvPr/>
            </p:nvCxnSpPr>
            <p:spPr bwMode="auto">
              <a:xfrm flipV="1">
                <a:off x="4367808" y="1411790"/>
                <a:ext cx="0" cy="84497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2" name="Gerader Verbinder 181"/>
              <p:cNvCxnSpPr/>
              <p:nvPr/>
            </p:nvCxnSpPr>
            <p:spPr bwMode="auto">
              <a:xfrm flipV="1">
                <a:off x="4439816" y="1412192"/>
                <a:ext cx="0" cy="84497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3" name="Gerader Verbinder 182"/>
              <p:cNvCxnSpPr/>
              <p:nvPr/>
            </p:nvCxnSpPr>
            <p:spPr bwMode="auto">
              <a:xfrm flipV="1">
                <a:off x="4511824" y="1412776"/>
                <a:ext cx="0" cy="84497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4" name="Gerader Verbinder 183"/>
              <p:cNvCxnSpPr/>
              <p:nvPr/>
            </p:nvCxnSpPr>
            <p:spPr bwMode="auto">
              <a:xfrm>
                <a:off x="4367808" y="1423786"/>
                <a:ext cx="150425" cy="1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30" name="Gruppieren 229"/>
            <p:cNvGrpSpPr/>
            <p:nvPr/>
          </p:nvGrpSpPr>
          <p:grpSpPr>
            <a:xfrm>
              <a:off x="8184232" y="5589240"/>
              <a:ext cx="203810" cy="72000"/>
              <a:chOff x="7007934" y="6291761"/>
              <a:chExt cx="203810" cy="72000"/>
            </a:xfrm>
          </p:grpSpPr>
          <p:cxnSp>
            <p:nvCxnSpPr>
              <p:cNvPr id="231" name="Gerader Verbinder 230"/>
              <p:cNvCxnSpPr/>
              <p:nvPr/>
            </p:nvCxnSpPr>
            <p:spPr bwMode="auto">
              <a:xfrm>
                <a:off x="7007934" y="6291761"/>
                <a:ext cx="72000" cy="72000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2" name="Gerader Verbinder 231"/>
              <p:cNvCxnSpPr/>
              <p:nvPr/>
            </p:nvCxnSpPr>
            <p:spPr bwMode="auto">
              <a:xfrm>
                <a:off x="7067744" y="6359899"/>
                <a:ext cx="144000" cy="0"/>
              </a:xfrm>
              <a:prstGeom prst="line">
                <a:avLst/>
              </a:prstGeom>
              <a:ln w="25400">
                <a:solidFill>
                  <a:srgbClr val="00B0F0"/>
                </a:solidFill>
                <a:headEnd type="none" w="med" len="med"/>
                <a:tailEnd type="arrow" w="sm" len="sm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245" name="Rechteck 244"/>
          <p:cNvSpPr/>
          <p:nvPr/>
        </p:nvSpPr>
        <p:spPr>
          <a:xfrm>
            <a:off x="293778" y="1315643"/>
            <a:ext cx="5224507" cy="646331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/>
          <a:p>
            <a:r>
              <a:rPr lang="de-DE" altLang="de-DE" dirty="0">
                <a:solidFill>
                  <a:srgbClr val="C00000"/>
                </a:solidFill>
                <a:cs typeface="Arial" panose="020B0604020202020204" pitchFamily="34" charset="0"/>
              </a:rPr>
              <a:t>hochgradige bis an Taubheit grenzende</a:t>
            </a:r>
          </a:p>
          <a:p>
            <a:r>
              <a:rPr lang="de-DE" altLang="de-DE" dirty="0">
                <a:solidFill>
                  <a:srgbClr val="C00000"/>
                </a:solidFill>
                <a:cs typeface="Arial" panose="020B0604020202020204" pitchFamily="34" charset="0"/>
              </a:rPr>
              <a:t>Schwerhörigkeit </a:t>
            </a:r>
            <a:r>
              <a:rPr lang="de-DE" dirty="0">
                <a:solidFill>
                  <a:srgbClr val="C00000"/>
                </a:solidFill>
                <a:cs typeface="Arial" panose="020B0604020202020204" pitchFamily="34" charset="0"/>
              </a:rPr>
              <a:t>(mit Schallleitungs-Komponente)</a:t>
            </a:r>
            <a:endParaRPr lang="de-DE" dirty="0">
              <a:solidFill>
                <a:srgbClr val="C00000"/>
              </a:solidFill>
            </a:endParaRPr>
          </a:p>
        </p:txBody>
      </p:sp>
      <p:grpSp>
        <p:nvGrpSpPr>
          <p:cNvPr id="66" name="Gruppieren 65"/>
          <p:cNvGrpSpPr/>
          <p:nvPr/>
        </p:nvGrpSpPr>
        <p:grpSpPr>
          <a:xfrm>
            <a:off x="6209973" y="3769080"/>
            <a:ext cx="3479119" cy="134295"/>
            <a:chOff x="6209973" y="3769080"/>
            <a:chExt cx="3479119" cy="134295"/>
          </a:xfrm>
        </p:grpSpPr>
        <p:cxnSp>
          <p:nvCxnSpPr>
            <p:cNvPr id="247" name="Gerader Verbinder 246"/>
            <p:cNvCxnSpPr/>
            <p:nvPr/>
          </p:nvCxnSpPr>
          <p:spPr bwMode="auto">
            <a:xfrm>
              <a:off x="6209973" y="3839425"/>
              <a:ext cx="150425" cy="1"/>
            </a:xfrm>
            <a:prstGeom prst="line">
              <a:avLst/>
            </a:prstGeom>
            <a:ln w="2540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77" name="Gruppieren 276"/>
            <p:cNvGrpSpPr/>
            <p:nvPr/>
          </p:nvGrpSpPr>
          <p:grpSpPr>
            <a:xfrm>
              <a:off x="6828430" y="3769080"/>
              <a:ext cx="192343" cy="114335"/>
              <a:chOff x="6020787" y="6326842"/>
              <a:chExt cx="192343" cy="114335"/>
            </a:xfrm>
          </p:grpSpPr>
          <p:cxnSp>
            <p:nvCxnSpPr>
              <p:cNvPr id="248" name="Gerader Verbinder 247"/>
              <p:cNvCxnSpPr/>
              <p:nvPr/>
            </p:nvCxnSpPr>
            <p:spPr bwMode="auto">
              <a:xfrm flipV="1">
                <a:off x="6020787" y="6326842"/>
                <a:ext cx="41385" cy="55552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9" name="Gerader Verbinder 248"/>
              <p:cNvCxnSpPr/>
              <p:nvPr/>
            </p:nvCxnSpPr>
            <p:spPr bwMode="auto">
              <a:xfrm>
                <a:off x="6062172" y="6326842"/>
                <a:ext cx="46527" cy="114335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6" name="Gerader Verbinder 255"/>
              <p:cNvCxnSpPr/>
              <p:nvPr/>
            </p:nvCxnSpPr>
            <p:spPr bwMode="auto">
              <a:xfrm>
                <a:off x="6151388" y="6326842"/>
                <a:ext cx="46527" cy="114335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7" name="Gerader Verbinder 256"/>
              <p:cNvCxnSpPr/>
              <p:nvPr/>
            </p:nvCxnSpPr>
            <p:spPr bwMode="auto">
              <a:xfrm flipV="1">
                <a:off x="6103557" y="6326842"/>
                <a:ext cx="47831" cy="110822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8" name="Gerader Verbinder 257"/>
              <p:cNvCxnSpPr/>
              <p:nvPr/>
            </p:nvCxnSpPr>
            <p:spPr bwMode="auto">
              <a:xfrm flipV="1">
                <a:off x="6192141" y="6382394"/>
                <a:ext cx="20989" cy="5232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78" name="Gruppieren 277"/>
            <p:cNvGrpSpPr/>
            <p:nvPr/>
          </p:nvGrpSpPr>
          <p:grpSpPr>
            <a:xfrm>
              <a:off x="8214774" y="3784318"/>
              <a:ext cx="192343" cy="114335"/>
              <a:chOff x="6020787" y="6326842"/>
              <a:chExt cx="192343" cy="114335"/>
            </a:xfrm>
          </p:grpSpPr>
          <p:cxnSp>
            <p:nvCxnSpPr>
              <p:cNvPr id="279" name="Gerader Verbinder 278"/>
              <p:cNvCxnSpPr/>
              <p:nvPr/>
            </p:nvCxnSpPr>
            <p:spPr bwMode="auto">
              <a:xfrm flipV="1">
                <a:off x="6020787" y="6326842"/>
                <a:ext cx="41385" cy="55552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0" name="Gerader Verbinder 279"/>
              <p:cNvCxnSpPr/>
              <p:nvPr/>
            </p:nvCxnSpPr>
            <p:spPr bwMode="auto">
              <a:xfrm>
                <a:off x="6062172" y="6326842"/>
                <a:ext cx="46527" cy="114335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1" name="Gerader Verbinder 280"/>
              <p:cNvCxnSpPr/>
              <p:nvPr/>
            </p:nvCxnSpPr>
            <p:spPr bwMode="auto">
              <a:xfrm>
                <a:off x="6151388" y="6326842"/>
                <a:ext cx="46527" cy="114335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2" name="Gerader Verbinder 281"/>
              <p:cNvCxnSpPr/>
              <p:nvPr/>
            </p:nvCxnSpPr>
            <p:spPr bwMode="auto">
              <a:xfrm flipV="1">
                <a:off x="6103557" y="6326842"/>
                <a:ext cx="47831" cy="110822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3" name="Gerader Verbinder 282"/>
              <p:cNvCxnSpPr/>
              <p:nvPr/>
            </p:nvCxnSpPr>
            <p:spPr bwMode="auto">
              <a:xfrm flipV="1">
                <a:off x="6192141" y="6382394"/>
                <a:ext cx="20989" cy="5232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284" name="Gruppieren 283"/>
            <p:cNvGrpSpPr/>
            <p:nvPr/>
          </p:nvGrpSpPr>
          <p:grpSpPr>
            <a:xfrm>
              <a:off x="7516545" y="3789040"/>
              <a:ext cx="192343" cy="114335"/>
              <a:chOff x="6020787" y="6326842"/>
              <a:chExt cx="192343" cy="114335"/>
            </a:xfrm>
          </p:grpSpPr>
          <p:cxnSp>
            <p:nvCxnSpPr>
              <p:cNvPr id="285" name="Gerader Verbinder 284"/>
              <p:cNvCxnSpPr/>
              <p:nvPr/>
            </p:nvCxnSpPr>
            <p:spPr bwMode="auto">
              <a:xfrm flipV="1">
                <a:off x="6020787" y="6326842"/>
                <a:ext cx="41385" cy="55552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6" name="Gerader Verbinder 285"/>
              <p:cNvCxnSpPr/>
              <p:nvPr/>
            </p:nvCxnSpPr>
            <p:spPr bwMode="auto">
              <a:xfrm>
                <a:off x="6062172" y="6326842"/>
                <a:ext cx="46527" cy="114335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7" name="Gerader Verbinder 286"/>
              <p:cNvCxnSpPr/>
              <p:nvPr/>
            </p:nvCxnSpPr>
            <p:spPr bwMode="auto">
              <a:xfrm>
                <a:off x="6151388" y="6326842"/>
                <a:ext cx="46527" cy="114335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8" name="Gerader Verbinder 287"/>
              <p:cNvCxnSpPr/>
              <p:nvPr/>
            </p:nvCxnSpPr>
            <p:spPr bwMode="auto">
              <a:xfrm flipV="1">
                <a:off x="6103557" y="6326842"/>
                <a:ext cx="47831" cy="110822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9" name="Gerader Verbinder 288"/>
              <p:cNvCxnSpPr/>
              <p:nvPr/>
            </p:nvCxnSpPr>
            <p:spPr bwMode="auto">
              <a:xfrm flipV="1">
                <a:off x="6192141" y="6382394"/>
                <a:ext cx="20989" cy="5232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90" name="Gerader Verbinder 289"/>
            <p:cNvCxnSpPr/>
            <p:nvPr/>
          </p:nvCxnSpPr>
          <p:spPr bwMode="auto">
            <a:xfrm>
              <a:off x="7961799" y="3837233"/>
              <a:ext cx="150425" cy="1"/>
            </a:xfrm>
            <a:prstGeom prst="line">
              <a:avLst/>
            </a:prstGeom>
            <a:ln w="2540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1" name="Gerader Verbinder 290"/>
            <p:cNvCxnSpPr/>
            <p:nvPr/>
          </p:nvCxnSpPr>
          <p:spPr bwMode="auto">
            <a:xfrm>
              <a:off x="7175895" y="3839425"/>
              <a:ext cx="150425" cy="1"/>
            </a:xfrm>
            <a:prstGeom prst="line">
              <a:avLst/>
            </a:prstGeom>
            <a:ln w="2540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2" name="Gerader Verbinder 291"/>
            <p:cNvCxnSpPr/>
            <p:nvPr/>
          </p:nvCxnSpPr>
          <p:spPr bwMode="auto">
            <a:xfrm>
              <a:off x="8591308" y="3833007"/>
              <a:ext cx="150425" cy="1"/>
            </a:xfrm>
            <a:prstGeom prst="line">
              <a:avLst/>
            </a:prstGeom>
            <a:ln w="2540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93" name="Gruppieren 292"/>
            <p:cNvGrpSpPr/>
            <p:nvPr/>
          </p:nvGrpSpPr>
          <p:grpSpPr>
            <a:xfrm>
              <a:off x="8833681" y="3779448"/>
              <a:ext cx="192343" cy="114335"/>
              <a:chOff x="6020787" y="6326842"/>
              <a:chExt cx="192343" cy="114335"/>
            </a:xfrm>
          </p:grpSpPr>
          <p:cxnSp>
            <p:nvCxnSpPr>
              <p:cNvPr id="294" name="Gerader Verbinder 293"/>
              <p:cNvCxnSpPr/>
              <p:nvPr/>
            </p:nvCxnSpPr>
            <p:spPr bwMode="auto">
              <a:xfrm flipV="1">
                <a:off x="6020787" y="6326842"/>
                <a:ext cx="41385" cy="55552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5" name="Gerader Verbinder 294"/>
              <p:cNvCxnSpPr/>
              <p:nvPr/>
            </p:nvCxnSpPr>
            <p:spPr bwMode="auto">
              <a:xfrm>
                <a:off x="6062172" y="6326842"/>
                <a:ext cx="46527" cy="114335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6" name="Gerader Verbinder 295"/>
              <p:cNvCxnSpPr/>
              <p:nvPr/>
            </p:nvCxnSpPr>
            <p:spPr bwMode="auto">
              <a:xfrm>
                <a:off x="6151388" y="6326842"/>
                <a:ext cx="46527" cy="114335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7" name="Gerader Verbinder 296"/>
              <p:cNvCxnSpPr/>
              <p:nvPr/>
            </p:nvCxnSpPr>
            <p:spPr bwMode="auto">
              <a:xfrm flipV="1">
                <a:off x="6103557" y="6326842"/>
                <a:ext cx="47831" cy="110822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8" name="Gerader Verbinder 297"/>
              <p:cNvCxnSpPr/>
              <p:nvPr/>
            </p:nvCxnSpPr>
            <p:spPr bwMode="auto">
              <a:xfrm flipV="1">
                <a:off x="6192141" y="6382394"/>
                <a:ext cx="20989" cy="5232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99" name="Gerader Verbinder 298"/>
            <p:cNvCxnSpPr/>
            <p:nvPr/>
          </p:nvCxnSpPr>
          <p:spPr bwMode="auto">
            <a:xfrm>
              <a:off x="9292269" y="3837234"/>
              <a:ext cx="150425" cy="1"/>
            </a:xfrm>
            <a:prstGeom prst="line">
              <a:avLst/>
            </a:prstGeom>
            <a:ln w="2540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300" name="Gruppieren 299"/>
            <p:cNvGrpSpPr/>
            <p:nvPr/>
          </p:nvGrpSpPr>
          <p:grpSpPr>
            <a:xfrm>
              <a:off x="9496749" y="3774417"/>
              <a:ext cx="192343" cy="114335"/>
              <a:chOff x="6020787" y="6326842"/>
              <a:chExt cx="192343" cy="114335"/>
            </a:xfrm>
          </p:grpSpPr>
          <p:cxnSp>
            <p:nvCxnSpPr>
              <p:cNvPr id="301" name="Gerader Verbinder 300"/>
              <p:cNvCxnSpPr/>
              <p:nvPr/>
            </p:nvCxnSpPr>
            <p:spPr bwMode="auto">
              <a:xfrm flipV="1">
                <a:off x="6020787" y="6326842"/>
                <a:ext cx="41385" cy="55552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2" name="Gerader Verbinder 301"/>
              <p:cNvCxnSpPr/>
              <p:nvPr/>
            </p:nvCxnSpPr>
            <p:spPr bwMode="auto">
              <a:xfrm>
                <a:off x="6062172" y="6326842"/>
                <a:ext cx="46527" cy="114335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3" name="Gerader Verbinder 302"/>
              <p:cNvCxnSpPr/>
              <p:nvPr/>
            </p:nvCxnSpPr>
            <p:spPr bwMode="auto">
              <a:xfrm>
                <a:off x="6151388" y="6326842"/>
                <a:ext cx="46527" cy="114335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4" name="Gerader Verbinder 303"/>
              <p:cNvCxnSpPr/>
              <p:nvPr/>
            </p:nvCxnSpPr>
            <p:spPr bwMode="auto">
              <a:xfrm flipV="1">
                <a:off x="6103557" y="6326842"/>
                <a:ext cx="47831" cy="110822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5" name="Gerader Verbinder 304"/>
              <p:cNvCxnSpPr/>
              <p:nvPr/>
            </p:nvCxnSpPr>
            <p:spPr bwMode="auto">
              <a:xfrm flipV="1">
                <a:off x="6192141" y="6382394"/>
                <a:ext cx="20989" cy="52327"/>
              </a:xfrm>
              <a:prstGeom prst="line">
                <a:avLst/>
              </a:prstGeom>
              <a:ln w="25400">
                <a:solidFill>
                  <a:srgbClr val="C00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</p:grpSp>
      <p:sp>
        <p:nvSpPr>
          <p:cNvPr id="306" name="Rechteck 305"/>
          <p:cNvSpPr/>
          <p:nvPr/>
        </p:nvSpPr>
        <p:spPr>
          <a:xfrm>
            <a:off x="8281186" y="3968803"/>
            <a:ext cx="3044423" cy="646331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/>
          <a:p>
            <a:r>
              <a:rPr lang="de-DE" altLang="de-DE" dirty="0" err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cs typeface="Arial" panose="020B0604020202020204" pitchFamily="34" charset="0"/>
              </a:rPr>
              <a:t>Vertäubung</a:t>
            </a:r>
            <a:r>
              <a:rPr lang="de-DE" altLang="de-DE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cs typeface="Arial" panose="020B0604020202020204" pitchFamily="34" charset="0"/>
              </a:rPr>
              <a:t> (Rauschen) </a:t>
            </a:r>
          </a:p>
          <a:p>
            <a:r>
              <a:rPr lang="de-DE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cs typeface="Arial" panose="020B0604020202020204" pitchFamily="34" charset="0"/>
              </a:rPr>
              <a:t>des besser hörenden Ohres</a:t>
            </a:r>
            <a:endParaRPr lang="de-DE" dirty="0">
              <a:solidFill>
                <a:srgbClr val="C00000"/>
              </a:solidFill>
              <a:uFill>
                <a:solidFill>
                  <a:srgbClr val="C00000"/>
                </a:solidFill>
              </a:uFill>
            </a:endParaRPr>
          </a:p>
        </p:txBody>
      </p:sp>
      <p:grpSp>
        <p:nvGrpSpPr>
          <p:cNvPr id="127" name="Gruppieren 126">
            <a:extLst>
              <a:ext uri="{FF2B5EF4-FFF2-40B4-BE49-F238E27FC236}">
                <a16:creationId xmlns:a16="http://schemas.microsoft.com/office/drawing/2014/main" id="{82636343-A829-C2DB-486B-8FC9C8784346}"/>
              </a:ext>
            </a:extLst>
          </p:cNvPr>
          <p:cNvGrpSpPr/>
          <p:nvPr/>
        </p:nvGrpSpPr>
        <p:grpSpPr>
          <a:xfrm>
            <a:off x="6275678" y="2867204"/>
            <a:ext cx="3367794" cy="794080"/>
            <a:chOff x="6275678" y="2867204"/>
            <a:chExt cx="3367794" cy="794080"/>
          </a:xfrm>
        </p:grpSpPr>
        <p:grpSp>
          <p:nvGrpSpPr>
            <p:cNvPr id="128" name="Gruppieren 127">
              <a:extLst>
                <a:ext uri="{FF2B5EF4-FFF2-40B4-BE49-F238E27FC236}">
                  <a16:creationId xmlns:a16="http://schemas.microsoft.com/office/drawing/2014/main" id="{69159F9D-2F90-F25B-2137-E8C04EB44267}"/>
                </a:ext>
              </a:extLst>
            </p:cNvPr>
            <p:cNvGrpSpPr/>
            <p:nvPr/>
          </p:nvGrpSpPr>
          <p:grpSpPr>
            <a:xfrm flipH="1">
              <a:off x="9311719" y="3374373"/>
              <a:ext cx="74529" cy="132476"/>
              <a:chOff x="6132003" y="1471604"/>
              <a:chExt cx="74556" cy="132476"/>
            </a:xfrm>
            <a:effectLst/>
          </p:grpSpPr>
          <p:cxnSp>
            <p:nvCxnSpPr>
              <p:cNvPr id="246" name="Gerader Verbinder 245">
                <a:extLst>
                  <a:ext uri="{FF2B5EF4-FFF2-40B4-BE49-F238E27FC236}">
                    <a16:creationId xmlns:a16="http://schemas.microsoft.com/office/drawing/2014/main" id="{E0F3D814-FC58-8948-91C2-A8CFE039796A}"/>
                  </a:ext>
                </a:extLst>
              </p:cNvPr>
              <p:cNvCxnSpPr/>
              <p:nvPr/>
            </p:nvCxnSpPr>
            <p:spPr bwMode="auto">
              <a:xfrm>
                <a:off x="6132003" y="1471604"/>
                <a:ext cx="72000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50" name="Gerader Verbinder 249">
                <a:extLst>
                  <a:ext uri="{FF2B5EF4-FFF2-40B4-BE49-F238E27FC236}">
                    <a16:creationId xmlns:a16="http://schemas.microsoft.com/office/drawing/2014/main" id="{E3E9A69E-A861-CD57-A76A-9331B7EC6A62}"/>
                  </a:ext>
                </a:extLst>
              </p:cNvPr>
              <p:cNvCxnSpPr/>
              <p:nvPr/>
            </p:nvCxnSpPr>
            <p:spPr bwMode="auto">
              <a:xfrm flipV="1">
                <a:off x="6133000" y="1532080"/>
                <a:ext cx="73559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29" name="Gruppieren 128">
              <a:extLst>
                <a:ext uri="{FF2B5EF4-FFF2-40B4-BE49-F238E27FC236}">
                  <a16:creationId xmlns:a16="http://schemas.microsoft.com/office/drawing/2014/main" id="{399735ED-D7AC-9CE5-6BEF-DF11A5407D9E}"/>
                </a:ext>
              </a:extLst>
            </p:cNvPr>
            <p:cNvGrpSpPr/>
            <p:nvPr/>
          </p:nvGrpSpPr>
          <p:grpSpPr>
            <a:xfrm flipH="1">
              <a:off x="8914309" y="3381715"/>
              <a:ext cx="74529" cy="130095"/>
              <a:chOff x="6132003" y="1471604"/>
              <a:chExt cx="74556" cy="130095"/>
            </a:xfrm>
            <a:effectLst/>
          </p:grpSpPr>
          <p:cxnSp>
            <p:nvCxnSpPr>
              <p:cNvPr id="220" name="Gerader Verbinder 219">
                <a:extLst>
                  <a:ext uri="{FF2B5EF4-FFF2-40B4-BE49-F238E27FC236}">
                    <a16:creationId xmlns:a16="http://schemas.microsoft.com/office/drawing/2014/main" id="{F8B9F19D-4706-0DF1-234F-6A1EF6B2B7B4}"/>
                  </a:ext>
                </a:extLst>
              </p:cNvPr>
              <p:cNvCxnSpPr/>
              <p:nvPr/>
            </p:nvCxnSpPr>
            <p:spPr bwMode="auto">
              <a:xfrm>
                <a:off x="6132003" y="1471604"/>
                <a:ext cx="72000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39" name="Gerader Verbinder 238">
                <a:extLst>
                  <a:ext uri="{FF2B5EF4-FFF2-40B4-BE49-F238E27FC236}">
                    <a16:creationId xmlns:a16="http://schemas.microsoft.com/office/drawing/2014/main" id="{7B84801C-D53F-FF06-A329-1C5BB8CEB8DF}"/>
                  </a:ext>
                </a:extLst>
              </p:cNvPr>
              <p:cNvCxnSpPr/>
              <p:nvPr/>
            </p:nvCxnSpPr>
            <p:spPr bwMode="auto">
              <a:xfrm flipV="1">
                <a:off x="6133000" y="1529699"/>
                <a:ext cx="73559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55" name="Gruppieren 154">
              <a:extLst>
                <a:ext uri="{FF2B5EF4-FFF2-40B4-BE49-F238E27FC236}">
                  <a16:creationId xmlns:a16="http://schemas.microsoft.com/office/drawing/2014/main" id="{10FBF0E9-BF10-6DCD-EA29-F2D8BE1C8461}"/>
                </a:ext>
              </a:extLst>
            </p:cNvPr>
            <p:cNvGrpSpPr/>
            <p:nvPr/>
          </p:nvGrpSpPr>
          <p:grpSpPr>
            <a:xfrm flipH="1">
              <a:off x="8653158" y="3419730"/>
              <a:ext cx="74529" cy="130095"/>
              <a:chOff x="6132003" y="1471604"/>
              <a:chExt cx="74556" cy="130095"/>
            </a:xfrm>
            <a:effectLst/>
          </p:grpSpPr>
          <p:cxnSp>
            <p:nvCxnSpPr>
              <p:cNvPr id="218" name="Gerader Verbinder 217">
                <a:extLst>
                  <a:ext uri="{FF2B5EF4-FFF2-40B4-BE49-F238E27FC236}">
                    <a16:creationId xmlns:a16="http://schemas.microsoft.com/office/drawing/2014/main" id="{02FC5F31-D4C2-25B4-5F8E-3876D7FD4839}"/>
                  </a:ext>
                </a:extLst>
              </p:cNvPr>
              <p:cNvCxnSpPr/>
              <p:nvPr/>
            </p:nvCxnSpPr>
            <p:spPr bwMode="auto">
              <a:xfrm>
                <a:off x="6132003" y="1471604"/>
                <a:ext cx="72000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9" name="Gerader Verbinder 218">
                <a:extLst>
                  <a:ext uri="{FF2B5EF4-FFF2-40B4-BE49-F238E27FC236}">
                    <a16:creationId xmlns:a16="http://schemas.microsoft.com/office/drawing/2014/main" id="{1782F913-63E8-0769-6EAC-D2AF97AC7F21}"/>
                  </a:ext>
                </a:extLst>
              </p:cNvPr>
              <p:cNvCxnSpPr/>
              <p:nvPr/>
            </p:nvCxnSpPr>
            <p:spPr bwMode="auto">
              <a:xfrm flipV="1">
                <a:off x="6133000" y="1529699"/>
                <a:ext cx="73559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56" name="Gruppieren 155">
              <a:extLst>
                <a:ext uri="{FF2B5EF4-FFF2-40B4-BE49-F238E27FC236}">
                  <a16:creationId xmlns:a16="http://schemas.microsoft.com/office/drawing/2014/main" id="{DAF520B2-B21C-24FA-1468-C3FEE98B7DF2}"/>
                </a:ext>
              </a:extLst>
            </p:cNvPr>
            <p:cNvGrpSpPr/>
            <p:nvPr/>
          </p:nvGrpSpPr>
          <p:grpSpPr>
            <a:xfrm flipH="1">
              <a:off x="8272541" y="3531189"/>
              <a:ext cx="74529" cy="130095"/>
              <a:chOff x="6132003" y="1471604"/>
              <a:chExt cx="74556" cy="130095"/>
            </a:xfrm>
            <a:effectLst/>
          </p:grpSpPr>
          <p:cxnSp>
            <p:nvCxnSpPr>
              <p:cNvPr id="216" name="Gerader Verbinder 215">
                <a:extLst>
                  <a:ext uri="{FF2B5EF4-FFF2-40B4-BE49-F238E27FC236}">
                    <a16:creationId xmlns:a16="http://schemas.microsoft.com/office/drawing/2014/main" id="{56CD9036-7B18-CA4F-AB0D-95316F34E255}"/>
                  </a:ext>
                </a:extLst>
              </p:cNvPr>
              <p:cNvCxnSpPr/>
              <p:nvPr/>
            </p:nvCxnSpPr>
            <p:spPr bwMode="auto">
              <a:xfrm>
                <a:off x="6132003" y="1471604"/>
                <a:ext cx="72000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7" name="Gerader Verbinder 216">
                <a:extLst>
                  <a:ext uri="{FF2B5EF4-FFF2-40B4-BE49-F238E27FC236}">
                    <a16:creationId xmlns:a16="http://schemas.microsoft.com/office/drawing/2014/main" id="{949E2AE2-CB5F-F50F-5BE6-314B00B44FBD}"/>
                  </a:ext>
                </a:extLst>
              </p:cNvPr>
              <p:cNvCxnSpPr/>
              <p:nvPr/>
            </p:nvCxnSpPr>
            <p:spPr bwMode="auto">
              <a:xfrm flipV="1">
                <a:off x="6133000" y="1529699"/>
                <a:ext cx="73559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57" name="Gruppieren 156">
              <a:extLst>
                <a:ext uri="{FF2B5EF4-FFF2-40B4-BE49-F238E27FC236}">
                  <a16:creationId xmlns:a16="http://schemas.microsoft.com/office/drawing/2014/main" id="{AA575DCD-AAF2-47EF-F542-93EB4331FC04}"/>
                </a:ext>
              </a:extLst>
            </p:cNvPr>
            <p:cNvGrpSpPr/>
            <p:nvPr/>
          </p:nvGrpSpPr>
          <p:grpSpPr>
            <a:xfrm flipH="1">
              <a:off x="7999572" y="3479397"/>
              <a:ext cx="74529" cy="130095"/>
              <a:chOff x="6132003" y="1502200"/>
              <a:chExt cx="74556" cy="130095"/>
            </a:xfrm>
            <a:effectLst/>
          </p:grpSpPr>
          <p:cxnSp>
            <p:nvCxnSpPr>
              <p:cNvPr id="211" name="Gerader Verbinder 210">
                <a:extLst>
                  <a:ext uri="{FF2B5EF4-FFF2-40B4-BE49-F238E27FC236}">
                    <a16:creationId xmlns:a16="http://schemas.microsoft.com/office/drawing/2014/main" id="{CBAD2CC1-8E47-A46F-9524-9C153C79ED29}"/>
                  </a:ext>
                </a:extLst>
              </p:cNvPr>
              <p:cNvCxnSpPr/>
              <p:nvPr/>
            </p:nvCxnSpPr>
            <p:spPr bwMode="auto">
              <a:xfrm>
                <a:off x="6132003" y="1502200"/>
                <a:ext cx="72000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2" name="Gerader Verbinder 211">
                <a:extLst>
                  <a:ext uri="{FF2B5EF4-FFF2-40B4-BE49-F238E27FC236}">
                    <a16:creationId xmlns:a16="http://schemas.microsoft.com/office/drawing/2014/main" id="{1C0B18D9-F94E-A04B-D521-D73B1D3077AB}"/>
                  </a:ext>
                </a:extLst>
              </p:cNvPr>
              <p:cNvCxnSpPr/>
              <p:nvPr/>
            </p:nvCxnSpPr>
            <p:spPr bwMode="auto">
              <a:xfrm flipV="1">
                <a:off x="6133000" y="1560295"/>
                <a:ext cx="73559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58" name="Gruppieren 157">
              <a:extLst>
                <a:ext uri="{FF2B5EF4-FFF2-40B4-BE49-F238E27FC236}">
                  <a16:creationId xmlns:a16="http://schemas.microsoft.com/office/drawing/2014/main" id="{FBA0AC3E-3AC2-A92F-385A-33A794823276}"/>
                </a:ext>
              </a:extLst>
            </p:cNvPr>
            <p:cNvGrpSpPr/>
            <p:nvPr/>
          </p:nvGrpSpPr>
          <p:grpSpPr>
            <a:xfrm flipH="1">
              <a:off x="7592505" y="3325949"/>
              <a:ext cx="74529" cy="130095"/>
              <a:chOff x="6132003" y="1471604"/>
              <a:chExt cx="74556" cy="130095"/>
            </a:xfrm>
            <a:effectLst/>
          </p:grpSpPr>
          <p:cxnSp>
            <p:nvCxnSpPr>
              <p:cNvPr id="191" name="Gerader Verbinder 190">
                <a:extLst>
                  <a:ext uri="{FF2B5EF4-FFF2-40B4-BE49-F238E27FC236}">
                    <a16:creationId xmlns:a16="http://schemas.microsoft.com/office/drawing/2014/main" id="{FE5204D8-2FA3-0EF8-4D6E-9E9575B597CF}"/>
                  </a:ext>
                </a:extLst>
              </p:cNvPr>
              <p:cNvCxnSpPr/>
              <p:nvPr/>
            </p:nvCxnSpPr>
            <p:spPr bwMode="auto">
              <a:xfrm>
                <a:off x="6132003" y="1471604"/>
                <a:ext cx="72000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10" name="Gerader Verbinder 209">
                <a:extLst>
                  <a:ext uri="{FF2B5EF4-FFF2-40B4-BE49-F238E27FC236}">
                    <a16:creationId xmlns:a16="http://schemas.microsoft.com/office/drawing/2014/main" id="{E973A48B-84B6-10B1-B2BF-1C2927850417}"/>
                  </a:ext>
                </a:extLst>
              </p:cNvPr>
              <p:cNvCxnSpPr/>
              <p:nvPr/>
            </p:nvCxnSpPr>
            <p:spPr bwMode="auto">
              <a:xfrm flipV="1">
                <a:off x="6133000" y="1529699"/>
                <a:ext cx="73559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59" name="Gruppieren 158">
              <a:extLst>
                <a:ext uri="{FF2B5EF4-FFF2-40B4-BE49-F238E27FC236}">
                  <a16:creationId xmlns:a16="http://schemas.microsoft.com/office/drawing/2014/main" id="{A5041232-7297-0E8F-6935-B2327BBF928A}"/>
                </a:ext>
              </a:extLst>
            </p:cNvPr>
            <p:cNvGrpSpPr/>
            <p:nvPr/>
          </p:nvGrpSpPr>
          <p:grpSpPr>
            <a:xfrm flipH="1">
              <a:off x="7338315" y="3237489"/>
              <a:ext cx="74529" cy="130095"/>
              <a:chOff x="6132003" y="1471604"/>
              <a:chExt cx="74556" cy="130095"/>
            </a:xfrm>
            <a:effectLst/>
          </p:grpSpPr>
          <p:cxnSp>
            <p:nvCxnSpPr>
              <p:cNvPr id="185" name="Gerader Verbinder 184">
                <a:extLst>
                  <a:ext uri="{FF2B5EF4-FFF2-40B4-BE49-F238E27FC236}">
                    <a16:creationId xmlns:a16="http://schemas.microsoft.com/office/drawing/2014/main" id="{F421CF6D-6D77-41C7-075E-74EAB139E11E}"/>
                  </a:ext>
                </a:extLst>
              </p:cNvPr>
              <p:cNvCxnSpPr/>
              <p:nvPr/>
            </p:nvCxnSpPr>
            <p:spPr bwMode="auto">
              <a:xfrm>
                <a:off x="6132003" y="1471604"/>
                <a:ext cx="72000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90" name="Gerader Verbinder 189">
                <a:extLst>
                  <a:ext uri="{FF2B5EF4-FFF2-40B4-BE49-F238E27FC236}">
                    <a16:creationId xmlns:a16="http://schemas.microsoft.com/office/drawing/2014/main" id="{AEAEE2DC-AAC0-76E0-6F3C-8677E53B2952}"/>
                  </a:ext>
                </a:extLst>
              </p:cNvPr>
              <p:cNvCxnSpPr/>
              <p:nvPr/>
            </p:nvCxnSpPr>
            <p:spPr bwMode="auto">
              <a:xfrm flipV="1">
                <a:off x="6133000" y="1529699"/>
                <a:ext cx="73559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60" name="Gruppieren 159">
              <a:extLst>
                <a:ext uri="{FF2B5EF4-FFF2-40B4-BE49-F238E27FC236}">
                  <a16:creationId xmlns:a16="http://schemas.microsoft.com/office/drawing/2014/main" id="{ED16A6F0-58D5-F449-8C3A-AA87980B8888}"/>
                </a:ext>
              </a:extLst>
            </p:cNvPr>
            <p:cNvGrpSpPr/>
            <p:nvPr/>
          </p:nvGrpSpPr>
          <p:grpSpPr>
            <a:xfrm flipH="1">
              <a:off x="6896384" y="3152154"/>
              <a:ext cx="74529" cy="130095"/>
              <a:chOff x="6132003" y="1471604"/>
              <a:chExt cx="74556" cy="130095"/>
            </a:xfrm>
            <a:effectLst/>
          </p:grpSpPr>
          <p:cxnSp>
            <p:nvCxnSpPr>
              <p:cNvPr id="178" name="Gerader Verbinder 177">
                <a:extLst>
                  <a:ext uri="{FF2B5EF4-FFF2-40B4-BE49-F238E27FC236}">
                    <a16:creationId xmlns:a16="http://schemas.microsoft.com/office/drawing/2014/main" id="{EDC36725-C90E-9676-89EE-5248EE245F35}"/>
                  </a:ext>
                </a:extLst>
              </p:cNvPr>
              <p:cNvCxnSpPr/>
              <p:nvPr/>
            </p:nvCxnSpPr>
            <p:spPr bwMode="auto">
              <a:xfrm>
                <a:off x="6132003" y="1471604"/>
                <a:ext cx="72000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9" name="Gerader Verbinder 178">
                <a:extLst>
                  <a:ext uri="{FF2B5EF4-FFF2-40B4-BE49-F238E27FC236}">
                    <a16:creationId xmlns:a16="http://schemas.microsoft.com/office/drawing/2014/main" id="{70F711BB-2628-26E2-0DBB-D296ED24203E}"/>
                  </a:ext>
                </a:extLst>
              </p:cNvPr>
              <p:cNvCxnSpPr/>
              <p:nvPr/>
            </p:nvCxnSpPr>
            <p:spPr bwMode="auto">
              <a:xfrm flipV="1">
                <a:off x="6133000" y="1529699"/>
                <a:ext cx="73559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61" name="Gruppieren 160">
              <a:extLst>
                <a:ext uri="{FF2B5EF4-FFF2-40B4-BE49-F238E27FC236}">
                  <a16:creationId xmlns:a16="http://schemas.microsoft.com/office/drawing/2014/main" id="{626BF7C6-D0A7-46A0-431F-6A01BE076EC8}"/>
                </a:ext>
              </a:extLst>
            </p:cNvPr>
            <p:cNvGrpSpPr/>
            <p:nvPr/>
          </p:nvGrpSpPr>
          <p:grpSpPr>
            <a:xfrm flipH="1">
              <a:off x="6275678" y="2867204"/>
              <a:ext cx="74529" cy="130095"/>
              <a:chOff x="6132003" y="1471604"/>
              <a:chExt cx="74556" cy="130095"/>
            </a:xfrm>
            <a:effectLst/>
          </p:grpSpPr>
          <p:cxnSp>
            <p:nvCxnSpPr>
              <p:cNvPr id="176" name="Gerader Verbinder 175">
                <a:extLst>
                  <a:ext uri="{FF2B5EF4-FFF2-40B4-BE49-F238E27FC236}">
                    <a16:creationId xmlns:a16="http://schemas.microsoft.com/office/drawing/2014/main" id="{8B484057-39F5-7825-4993-2EE9E6DD6764}"/>
                  </a:ext>
                </a:extLst>
              </p:cNvPr>
              <p:cNvCxnSpPr/>
              <p:nvPr/>
            </p:nvCxnSpPr>
            <p:spPr bwMode="auto">
              <a:xfrm>
                <a:off x="6132003" y="1471604"/>
                <a:ext cx="72000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7" name="Gerader Verbinder 176">
                <a:extLst>
                  <a:ext uri="{FF2B5EF4-FFF2-40B4-BE49-F238E27FC236}">
                    <a16:creationId xmlns:a16="http://schemas.microsoft.com/office/drawing/2014/main" id="{E52A820D-304A-C73F-B4B5-85148F7EDB63}"/>
                  </a:ext>
                </a:extLst>
              </p:cNvPr>
              <p:cNvCxnSpPr/>
              <p:nvPr/>
            </p:nvCxnSpPr>
            <p:spPr bwMode="auto">
              <a:xfrm flipV="1">
                <a:off x="6133000" y="1529699"/>
                <a:ext cx="73559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162" name="Gruppieren 161">
              <a:extLst>
                <a:ext uri="{FF2B5EF4-FFF2-40B4-BE49-F238E27FC236}">
                  <a16:creationId xmlns:a16="http://schemas.microsoft.com/office/drawing/2014/main" id="{A46EB945-0D6B-B8B4-8854-AA33C9D3EF82}"/>
                </a:ext>
              </a:extLst>
            </p:cNvPr>
            <p:cNvGrpSpPr/>
            <p:nvPr/>
          </p:nvGrpSpPr>
          <p:grpSpPr>
            <a:xfrm>
              <a:off x="6299099" y="2924750"/>
              <a:ext cx="3306267" cy="677864"/>
              <a:chOff x="6299099" y="2924750"/>
              <a:chExt cx="3306267" cy="677864"/>
            </a:xfrm>
          </p:grpSpPr>
          <p:grpSp>
            <p:nvGrpSpPr>
              <p:cNvPr id="166" name="Group 56">
                <a:extLst>
                  <a:ext uri="{FF2B5EF4-FFF2-40B4-BE49-F238E27FC236}">
                    <a16:creationId xmlns:a16="http://schemas.microsoft.com/office/drawing/2014/main" id="{367B9EC9-4E26-8891-0E99-422127B045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6299099" y="2924750"/>
                <a:ext cx="2429585" cy="677864"/>
                <a:chOff x="2341" y="1940"/>
                <a:chExt cx="1531" cy="427"/>
              </a:xfrm>
            </p:grpSpPr>
            <p:sp>
              <p:nvSpPr>
                <p:cNvPr id="170" name="Line 19">
                  <a:extLst>
                    <a:ext uri="{FF2B5EF4-FFF2-40B4-BE49-F238E27FC236}">
                      <a16:creationId xmlns:a16="http://schemas.microsoft.com/office/drawing/2014/main" id="{857F16F2-2CD1-A77E-FDC2-A106F530F2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2341" y="2288"/>
                  <a:ext cx="267" cy="73"/>
                </a:xfrm>
                <a:prstGeom prst="line">
                  <a:avLst/>
                </a:prstGeom>
                <a:noFill/>
                <a:ln w="25400">
                  <a:solidFill>
                    <a:srgbClr val="009EE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171" name="Line 20">
                  <a:extLst>
                    <a:ext uri="{FF2B5EF4-FFF2-40B4-BE49-F238E27FC236}">
                      <a16:creationId xmlns:a16="http://schemas.microsoft.com/office/drawing/2014/main" id="{26A3BADB-C488-AFF3-CD9C-AFF4A0C287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608" y="2331"/>
                  <a:ext cx="176" cy="36"/>
                </a:xfrm>
                <a:prstGeom prst="line">
                  <a:avLst/>
                </a:prstGeom>
                <a:noFill/>
                <a:ln w="25400">
                  <a:solidFill>
                    <a:srgbClr val="009EE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172" name="Line 21">
                  <a:extLst>
                    <a:ext uri="{FF2B5EF4-FFF2-40B4-BE49-F238E27FC236}">
                      <a16:creationId xmlns:a16="http://schemas.microsoft.com/office/drawing/2014/main" id="{A53CE27F-98DC-76FD-E7CE-C0042864F83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2784" y="2232"/>
                  <a:ext cx="267" cy="104"/>
                </a:xfrm>
                <a:prstGeom prst="line">
                  <a:avLst/>
                </a:prstGeom>
                <a:noFill/>
                <a:ln w="25400">
                  <a:solidFill>
                    <a:srgbClr val="009EE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173" name="Line 22">
                  <a:extLst>
                    <a:ext uri="{FF2B5EF4-FFF2-40B4-BE49-F238E27FC236}">
                      <a16:creationId xmlns:a16="http://schemas.microsoft.com/office/drawing/2014/main" id="{07EA2550-B36E-05A2-B4E4-9855172E601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040" y="2181"/>
                  <a:ext cx="162" cy="51"/>
                </a:xfrm>
                <a:prstGeom prst="line">
                  <a:avLst/>
                </a:prstGeom>
                <a:noFill/>
                <a:ln w="25400">
                  <a:solidFill>
                    <a:srgbClr val="009EE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174" name="Line 23">
                  <a:extLst>
                    <a:ext uri="{FF2B5EF4-FFF2-40B4-BE49-F238E27FC236}">
                      <a16:creationId xmlns:a16="http://schemas.microsoft.com/office/drawing/2014/main" id="{4D5F434B-C688-68B9-19CC-BAFBF25129B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201" y="2139"/>
                  <a:ext cx="261" cy="40"/>
                </a:xfrm>
                <a:prstGeom prst="line">
                  <a:avLst/>
                </a:prstGeom>
                <a:noFill/>
                <a:ln w="25400">
                  <a:solidFill>
                    <a:srgbClr val="009EE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175" name="Line 24">
                  <a:extLst>
                    <a:ext uri="{FF2B5EF4-FFF2-40B4-BE49-F238E27FC236}">
                      <a16:creationId xmlns:a16="http://schemas.microsoft.com/office/drawing/2014/main" id="{E96560D4-2B05-FA95-6565-77FF3CD719C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456" y="1940"/>
                  <a:ext cx="416" cy="191"/>
                </a:xfrm>
                <a:prstGeom prst="line">
                  <a:avLst/>
                </a:prstGeom>
                <a:noFill/>
                <a:ln w="25400">
                  <a:solidFill>
                    <a:srgbClr val="009EE0"/>
                  </a:solidFill>
                  <a:prstDash val="sysDot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sp>
            <p:nvSpPr>
              <p:cNvPr id="167" name="Line 19">
                <a:extLst>
                  <a:ext uri="{FF2B5EF4-FFF2-40B4-BE49-F238E27FC236}">
                    <a16:creationId xmlns:a16="http://schemas.microsoft.com/office/drawing/2014/main" id="{7C9EA953-343A-BCB9-54AE-24E45F4E6B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728684" y="3447939"/>
                <a:ext cx="247636" cy="29262"/>
              </a:xfrm>
              <a:prstGeom prst="line">
                <a:avLst/>
              </a:prstGeom>
              <a:noFill/>
              <a:ln w="25400">
                <a:solidFill>
                  <a:srgbClr val="009EE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168" name="Line 19">
                <a:extLst>
                  <a:ext uri="{FF2B5EF4-FFF2-40B4-BE49-F238E27FC236}">
                    <a16:creationId xmlns:a16="http://schemas.microsoft.com/office/drawing/2014/main" id="{541A3F3D-82EB-89D6-B695-6E6DD53167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945014" y="3433346"/>
                <a:ext cx="403551" cy="15645"/>
              </a:xfrm>
              <a:prstGeom prst="line">
                <a:avLst/>
              </a:prstGeom>
              <a:noFill/>
              <a:ln w="25400">
                <a:solidFill>
                  <a:srgbClr val="009EE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169" name="Line 19">
                <a:extLst>
                  <a:ext uri="{FF2B5EF4-FFF2-40B4-BE49-F238E27FC236}">
                    <a16:creationId xmlns:a16="http://schemas.microsoft.com/office/drawing/2014/main" id="{EB41DD39-1EA4-26C7-98F3-B12487FA71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48566" y="3433346"/>
                <a:ext cx="256800" cy="51621"/>
              </a:xfrm>
              <a:prstGeom prst="line">
                <a:avLst/>
              </a:prstGeom>
              <a:noFill/>
              <a:ln w="25400">
                <a:solidFill>
                  <a:srgbClr val="009EE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p:grpSp>
        <p:grpSp>
          <p:nvGrpSpPr>
            <p:cNvPr id="163" name="Gruppieren 162">
              <a:extLst>
                <a:ext uri="{FF2B5EF4-FFF2-40B4-BE49-F238E27FC236}">
                  <a16:creationId xmlns:a16="http://schemas.microsoft.com/office/drawing/2014/main" id="{8BC31BF0-909F-DA0B-68D5-1610486AAAC5}"/>
                </a:ext>
              </a:extLst>
            </p:cNvPr>
            <p:cNvGrpSpPr/>
            <p:nvPr/>
          </p:nvGrpSpPr>
          <p:grpSpPr>
            <a:xfrm flipH="1">
              <a:off x="9568943" y="3426135"/>
              <a:ext cx="74529" cy="132476"/>
              <a:chOff x="6132003" y="1471604"/>
              <a:chExt cx="74556" cy="132476"/>
            </a:xfrm>
            <a:effectLst/>
          </p:grpSpPr>
          <p:cxnSp>
            <p:nvCxnSpPr>
              <p:cNvPr id="164" name="Gerader Verbinder 163">
                <a:extLst>
                  <a:ext uri="{FF2B5EF4-FFF2-40B4-BE49-F238E27FC236}">
                    <a16:creationId xmlns:a16="http://schemas.microsoft.com/office/drawing/2014/main" id="{34E11561-68C8-E915-F706-DBDC35496BB3}"/>
                  </a:ext>
                </a:extLst>
              </p:cNvPr>
              <p:cNvCxnSpPr/>
              <p:nvPr/>
            </p:nvCxnSpPr>
            <p:spPr bwMode="auto">
              <a:xfrm>
                <a:off x="6132003" y="1471604"/>
                <a:ext cx="72000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5" name="Gerader Verbinder 164">
                <a:extLst>
                  <a:ext uri="{FF2B5EF4-FFF2-40B4-BE49-F238E27FC236}">
                    <a16:creationId xmlns:a16="http://schemas.microsoft.com/office/drawing/2014/main" id="{2872B1C8-2B6D-3260-A1BD-0753084D6C79}"/>
                  </a:ext>
                </a:extLst>
              </p:cNvPr>
              <p:cNvCxnSpPr/>
              <p:nvPr/>
            </p:nvCxnSpPr>
            <p:spPr bwMode="auto">
              <a:xfrm flipV="1">
                <a:off x="6133000" y="1532080"/>
                <a:ext cx="73559" cy="72000"/>
              </a:xfrm>
              <a:prstGeom prst="line">
                <a:avLst/>
              </a:prstGeom>
              <a:noFill/>
              <a:ln w="25400" cap="flat" cmpd="sng" algn="ctr">
                <a:solidFill>
                  <a:srgbClr val="009EE0"/>
                </a:solidFill>
                <a:prstDash val="solid"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369" name="Rechteck 368">
            <a:extLst>
              <a:ext uri="{FF2B5EF4-FFF2-40B4-BE49-F238E27FC236}">
                <a16:creationId xmlns:a16="http://schemas.microsoft.com/office/drawing/2014/main" id="{408F3371-2FEB-4FAF-5310-E0EB3EEAC022}"/>
              </a:ext>
            </a:extLst>
          </p:cNvPr>
          <p:cNvSpPr/>
          <p:nvPr/>
        </p:nvSpPr>
        <p:spPr>
          <a:xfrm>
            <a:off x="7225622" y="2772345"/>
            <a:ext cx="1774845" cy="369332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0" i="0" u="dotted" strike="noStrike" kern="0" cap="none" spc="0" normalizeH="0" baseline="0" noProof="0" dirty="0">
                <a:ln>
                  <a:noFill/>
                </a:ln>
                <a:solidFill>
                  <a:srgbClr val="009EE0"/>
                </a:solidFill>
                <a:effectLst/>
                <a:uLnTx/>
                <a:uFill>
                  <a:solidFill>
                    <a:srgbClr val="009EE0"/>
                  </a:solidFill>
                </a:uFill>
                <a:latin typeface="Arial" panose="020B0604020202020204"/>
                <a:cs typeface="Arial" panose="020B0604020202020204" pitchFamily="34" charset="0"/>
              </a:rPr>
              <a:t>Knochenleitung</a:t>
            </a:r>
            <a:endParaRPr kumimoji="0" lang="de-DE" sz="1800" b="0" i="0" u="dotted" strike="noStrike" kern="0" cap="none" spc="0" normalizeH="0" baseline="0" noProof="0" dirty="0">
              <a:ln>
                <a:noFill/>
              </a:ln>
              <a:solidFill>
                <a:srgbClr val="009EE0"/>
              </a:solidFill>
              <a:effectLst/>
              <a:uLnTx/>
              <a:uFill>
                <a:solidFill>
                  <a:srgbClr val="009EE0"/>
                </a:solidFill>
              </a:uFill>
              <a:latin typeface="Arial" panose="020B0604020202020204"/>
            </a:endParaRPr>
          </a:p>
        </p:txBody>
      </p:sp>
      <p:pic>
        <p:nvPicPr>
          <p:cNvPr id="370" name="Grafik 369">
            <a:extLst>
              <a:ext uri="{FF2B5EF4-FFF2-40B4-BE49-F238E27FC236}">
                <a16:creationId xmlns:a16="http://schemas.microsoft.com/office/drawing/2014/main" id="{EC3948AB-A69D-652B-CF2F-A69EEF95D2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4383" y="4407648"/>
            <a:ext cx="1359526" cy="493819"/>
          </a:xfrm>
          <a:prstGeom prst="rect">
            <a:avLst/>
          </a:prstGeom>
        </p:spPr>
      </p:pic>
      <p:grpSp>
        <p:nvGrpSpPr>
          <p:cNvPr id="414" name="Gruppieren 413">
            <a:extLst>
              <a:ext uri="{FF2B5EF4-FFF2-40B4-BE49-F238E27FC236}">
                <a16:creationId xmlns:a16="http://schemas.microsoft.com/office/drawing/2014/main" id="{9BB713FD-B2BE-0002-0A79-E33761FBAF55}"/>
              </a:ext>
            </a:extLst>
          </p:cNvPr>
          <p:cNvGrpSpPr/>
          <p:nvPr/>
        </p:nvGrpSpPr>
        <p:grpSpPr>
          <a:xfrm>
            <a:off x="5552460" y="4052029"/>
            <a:ext cx="4143940" cy="1673911"/>
            <a:chOff x="5552460" y="4052029"/>
            <a:chExt cx="4143940" cy="1673911"/>
          </a:xfrm>
        </p:grpSpPr>
        <p:grpSp>
          <p:nvGrpSpPr>
            <p:cNvPr id="415" name="Gruppieren 414">
              <a:extLst>
                <a:ext uri="{FF2B5EF4-FFF2-40B4-BE49-F238E27FC236}">
                  <a16:creationId xmlns:a16="http://schemas.microsoft.com/office/drawing/2014/main" id="{D01014CC-19B3-7260-A868-36560255D0D3}"/>
                </a:ext>
              </a:extLst>
            </p:cNvPr>
            <p:cNvGrpSpPr/>
            <p:nvPr/>
          </p:nvGrpSpPr>
          <p:grpSpPr>
            <a:xfrm>
              <a:off x="5552460" y="4052029"/>
              <a:ext cx="4143940" cy="1673911"/>
              <a:chOff x="5552460" y="4052029"/>
              <a:chExt cx="4143940" cy="1673911"/>
            </a:xfrm>
          </p:grpSpPr>
          <p:grpSp>
            <p:nvGrpSpPr>
              <p:cNvPr id="418" name="Group 56">
                <a:extLst>
                  <a:ext uri="{FF2B5EF4-FFF2-40B4-BE49-F238E27FC236}">
                    <a16:creationId xmlns:a16="http://schemas.microsoft.com/office/drawing/2014/main" id="{F0E8B444-C904-F5CF-CC01-26FC8F19592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09680" y="4120358"/>
                <a:ext cx="2695575" cy="1004888"/>
                <a:chOff x="1511" y="2868"/>
                <a:chExt cx="1698" cy="633"/>
              </a:xfrm>
            </p:grpSpPr>
            <p:sp>
              <p:nvSpPr>
                <p:cNvPr id="451" name="Line 18">
                  <a:extLst>
                    <a:ext uri="{FF2B5EF4-FFF2-40B4-BE49-F238E27FC236}">
                      <a16:creationId xmlns:a16="http://schemas.microsoft.com/office/drawing/2014/main" id="{28C50B30-FC0D-485A-05DD-4133FD3D9FC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511" y="2868"/>
                  <a:ext cx="443" cy="35"/>
                </a:xfrm>
                <a:prstGeom prst="line">
                  <a:avLst/>
                </a:prstGeom>
                <a:noFill/>
                <a:ln w="25400">
                  <a:solidFill>
                    <a:srgbClr val="009EE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452" name="Line 19">
                  <a:extLst>
                    <a:ext uri="{FF2B5EF4-FFF2-40B4-BE49-F238E27FC236}">
                      <a16:creationId xmlns:a16="http://schemas.microsoft.com/office/drawing/2014/main" id="{E2E0C2B6-6FA7-31BF-DCC7-78EA3282021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1943" y="2903"/>
                  <a:ext cx="403" cy="47"/>
                </a:xfrm>
                <a:prstGeom prst="line">
                  <a:avLst/>
                </a:prstGeom>
                <a:noFill/>
                <a:ln w="25400">
                  <a:solidFill>
                    <a:srgbClr val="009EE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453" name="Line 20">
                  <a:extLst>
                    <a:ext uri="{FF2B5EF4-FFF2-40B4-BE49-F238E27FC236}">
                      <a16:creationId xmlns:a16="http://schemas.microsoft.com/office/drawing/2014/main" id="{03F78E0F-0D72-30B6-A129-C7C5921A00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2350" y="2948"/>
                  <a:ext cx="266" cy="49"/>
                </a:xfrm>
                <a:prstGeom prst="line">
                  <a:avLst/>
                </a:prstGeom>
                <a:noFill/>
                <a:ln w="25400">
                  <a:solidFill>
                    <a:srgbClr val="009EE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454" name="Line 21">
                  <a:extLst>
                    <a:ext uri="{FF2B5EF4-FFF2-40B4-BE49-F238E27FC236}">
                      <a16:creationId xmlns:a16="http://schemas.microsoft.com/office/drawing/2014/main" id="{24A070B8-FF80-A447-1F69-824DE62F8F4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2615" y="2996"/>
                  <a:ext cx="163" cy="136"/>
                </a:xfrm>
                <a:prstGeom prst="line">
                  <a:avLst/>
                </a:prstGeom>
                <a:noFill/>
                <a:ln w="25400">
                  <a:solidFill>
                    <a:srgbClr val="009EE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455" name="Line 22">
                  <a:extLst>
                    <a:ext uri="{FF2B5EF4-FFF2-40B4-BE49-F238E27FC236}">
                      <a16:creationId xmlns:a16="http://schemas.microsoft.com/office/drawing/2014/main" id="{C0C8A559-823E-0DA0-4FE1-A335472BD3C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2778" y="3136"/>
                  <a:ext cx="259" cy="228"/>
                </a:xfrm>
                <a:prstGeom prst="line">
                  <a:avLst/>
                </a:prstGeom>
                <a:noFill/>
                <a:ln w="25400">
                  <a:solidFill>
                    <a:srgbClr val="009EE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sp>
              <p:nvSpPr>
                <p:cNvPr id="456" name="Line 23">
                  <a:extLst>
                    <a:ext uri="{FF2B5EF4-FFF2-40B4-BE49-F238E27FC236}">
                      <a16:creationId xmlns:a16="http://schemas.microsoft.com/office/drawing/2014/main" id="{FEB39CD9-D0FE-2DC8-DB1E-B018C70FC8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033" y="3361"/>
                  <a:ext cx="176" cy="140"/>
                </a:xfrm>
                <a:prstGeom prst="line">
                  <a:avLst/>
                </a:prstGeom>
                <a:noFill/>
                <a:ln w="25400">
                  <a:solidFill>
                    <a:srgbClr val="009EE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</p:grpSp>
          <p:grpSp>
            <p:nvGrpSpPr>
              <p:cNvPr id="419" name="Gruppieren 418">
                <a:extLst>
                  <a:ext uri="{FF2B5EF4-FFF2-40B4-BE49-F238E27FC236}">
                    <a16:creationId xmlns:a16="http://schemas.microsoft.com/office/drawing/2014/main" id="{0CA8DDFA-B596-1740-72FB-FF3D299BBFB5}"/>
                  </a:ext>
                </a:extLst>
              </p:cNvPr>
              <p:cNvGrpSpPr/>
              <p:nvPr/>
            </p:nvGrpSpPr>
            <p:grpSpPr>
              <a:xfrm>
                <a:off x="5552460" y="4052029"/>
                <a:ext cx="4143940" cy="1673911"/>
                <a:chOff x="5552460" y="4052029"/>
                <a:chExt cx="4143940" cy="1673911"/>
              </a:xfrm>
            </p:grpSpPr>
            <p:sp>
              <p:nvSpPr>
                <p:cNvPr id="420" name="Line 23">
                  <a:extLst>
                    <a:ext uri="{FF2B5EF4-FFF2-40B4-BE49-F238E27FC236}">
                      <a16:creationId xmlns:a16="http://schemas.microsoft.com/office/drawing/2014/main" id="{4311783E-3131-33A9-ECA4-66D71B4D647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8316326" y="5125246"/>
                  <a:ext cx="379004" cy="521130"/>
                </a:xfrm>
                <a:prstGeom prst="line">
                  <a:avLst/>
                </a:prstGeom>
                <a:noFill/>
                <a:ln w="25400">
                  <a:solidFill>
                    <a:srgbClr val="009EE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de-DE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/>
                  </a:endParaRPr>
                </a:p>
              </p:txBody>
            </p:sp>
            <p:grpSp>
              <p:nvGrpSpPr>
                <p:cNvPr id="421" name="Gruppieren 420">
                  <a:extLst>
                    <a:ext uri="{FF2B5EF4-FFF2-40B4-BE49-F238E27FC236}">
                      <a16:creationId xmlns:a16="http://schemas.microsoft.com/office/drawing/2014/main" id="{7E063993-0518-381B-BA30-13DE9C5FF0EB}"/>
                    </a:ext>
                  </a:extLst>
                </p:cNvPr>
                <p:cNvGrpSpPr/>
                <p:nvPr/>
              </p:nvGrpSpPr>
              <p:grpSpPr>
                <a:xfrm>
                  <a:off x="5552460" y="4052029"/>
                  <a:ext cx="147268" cy="149599"/>
                  <a:chOff x="5142355" y="2530164"/>
                  <a:chExt cx="147268" cy="149599"/>
                </a:xfrm>
              </p:grpSpPr>
              <p:cxnSp>
                <p:nvCxnSpPr>
                  <p:cNvPr id="449" name="Gerader Verbinder 448">
                    <a:extLst>
                      <a:ext uri="{FF2B5EF4-FFF2-40B4-BE49-F238E27FC236}">
                        <a16:creationId xmlns:a16="http://schemas.microsoft.com/office/drawing/2014/main" id="{8163B9DE-59EF-A67B-94CD-33924B1E37FF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5142355" y="2530164"/>
                    <a:ext cx="144000" cy="14400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450" name="Gerader Verbinder 449">
                    <a:extLst>
                      <a:ext uri="{FF2B5EF4-FFF2-40B4-BE49-F238E27FC236}">
                        <a16:creationId xmlns:a16="http://schemas.microsoft.com/office/drawing/2014/main" id="{2FC936FE-2322-D77E-4C08-4D66553D91A1}"/>
                      </a:ext>
                    </a:extLst>
                  </p:cNvPr>
                  <p:cNvCxnSpPr/>
                  <p:nvPr/>
                </p:nvCxnSpPr>
                <p:spPr bwMode="auto">
                  <a:xfrm flipV="1">
                    <a:off x="5145623" y="2535763"/>
                    <a:ext cx="144000" cy="14400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422" name="Gruppieren 421">
                  <a:extLst>
                    <a:ext uri="{FF2B5EF4-FFF2-40B4-BE49-F238E27FC236}">
                      <a16:creationId xmlns:a16="http://schemas.microsoft.com/office/drawing/2014/main" id="{E5E9AC21-13F2-1AFF-383D-FC135FDD3BAF}"/>
                    </a:ext>
                  </a:extLst>
                </p:cNvPr>
                <p:cNvGrpSpPr/>
                <p:nvPr/>
              </p:nvGrpSpPr>
              <p:grpSpPr>
                <a:xfrm>
                  <a:off x="6213130" y="4099168"/>
                  <a:ext cx="147268" cy="149599"/>
                  <a:chOff x="5142355" y="2530164"/>
                  <a:chExt cx="147268" cy="149599"/>
                </a:xfrm>
              </p:grpSpPr>
              <p:cxnSp>
                <p:nvCxnSpPr>
                  <p:cNvPr id="447" name="Gerader Verbinder 446">
                    <a:extLst>
                      <a:ext uri="{FF2B5EF4-FFF2-40B4-BE49-F238E27FC236}">
                        <a16:creationId xmlns:a16="http://schemas.microsoft.com/office/drawing/2014/main" id="{3E7C57B1-AE70-D448-9ED9-ACC62B9872B0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5142355" y="2530164"/>
                    <a:ext cx="144000" cy="14400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448" name="Gerader Verbinder 447">
                    <a:extLst>
                      <a:ext uri="{FF2B5EF4-FFF2-40B4-BE49-F238E27FC236}">
                        <a16:creationId xmlns:a16="http://schemas.microsoft.com/office/drawing/2014/main" id="{B4BF21CA-E1C6-10A7-5512-0C5EF2B5D6B2}"/>
                      </a:ext>
                    </a:extLst>
                  </p:cNvPr>
                  <p:cNvCxnSpPr/>
                  <p:nvPr/>
                </p:nvCxnSpPr>
                <p:spPr bwMode="auto">
                  <a:xfrm flipV="1">
                    <a:off x="5145623" y="2535763"/>
                    <a:ext cx="144000" cy="14400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423" name="Gruppieren 422">
                  <a:extLst>
                    <a:ext uri="{FF2B5EF4-FFF2-40B4-BE49-F238E27FC236}">
                      <a16:creationId xmlns:a16="http://schemas.microsoft.com/office/drawing/2014/main" id="{4DE137E4-9A2A-CE42-139F-E72A7F918032}"/>
                    </a:ext>
                  </a:extLst>
                </p:cNvPr>
                <p:cNvGrpSpPr/>
                <p:nvPr/>
              </p:nvGrpSpPr>
              <p:grpSpPr>
                <a:xfrm>
                  <a:off x="6860666" y="4182121"/>
                  <a:ext cx="147268" cy="149599"/>
                  <a:chOff x="5142355" y="2530164"/>
                  <a:chExt cx="147268" cy="149599"/>
                </a:xfrm>
              </p:grpSpPr>
              <p:cxnSp>
                <p:nvCxnSpPr>
                  <p:cNvPr id="445" name="Gerader Verbinder 444">
                    <a:extLst>
                      <a:ext uri="{FF2B5EF4-FFF2-40B4-BE49-F238E27FC236}">
                        <a16:creationId xmlns:a16="http://schemas.microsoft.com/office/drawing/2014/main" id="{8A38456C-B88D-3C5D-97CE-A638D7010261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5142355" y="2530164"/>
                    <a:ext cx="144000" cy="14400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446" name="Gerader Verbinder 445">
                    <a:extLst>
                      <a:ext uri="{FF2B5EF4-FFF2-40B4-BE49-F238E27FC236}">
                        <a16:creationId xmlns:a16="http://schemas.microsoft.com/office/drawing/2014/main" id="{603E674C-E95F-78C7-948E-1DBC65ACEFFF}"/>
                      </a:ext>
                    </a:extLst>
                  </p:cNvPr>
                  <p:cNvCxnSpPr/>
                  <p:nvPr/>
                </p:nvCxnSpPr>
                <p:spPr bwMode="auto">
                  <a:xfrm flipV="1">
                    <a:off x="5145623" y="2535763"/>
                    <a:ext cx="144000" cy="14400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424" name="Gruppieren 423">
                  <a:extLst>
                    <a:ext uri="{FF2B5EF4-FFF2-40B4-BE49-F238E27FC236}">
                      <a16:creationId xmlns:a16="http://schemas.microsoft.com/office/drawing/2014/main" id="{9DDA635C-ABEB-FFF1-0E5A-0989203CD0A1}"/>
                    </a:ext>
                  </a:extLst>
                </p:cNvPr>
                <p:cNvGrpSpPr/>
                <p:nvPr/>
              </p:nvGrpSpPr>
              <p:grpSpPr>
                <a:xfrm>
                  <a:off x="7283955" y="4259254"/>
                  <a:ext cx="147268" cy="149599"/>
                  <a:chOff x="5142355" y="2530164"/>
                  <a:chExt cx="147268" cy="149599"/>
                </a:xfrm>
              </p:grpSpPr>
              <p:cxnSp>
                <p:nvCxnSpPr>
                  <p:cNvPr id="443" name="Gerader Verbinder 442">
                    <a:extLst>
                      <a:ext uri="{FF2B5EF4-FFF2-40B4-BE49-F238E27FC236}">
                        <a16:creationId xmlns:a16="http://schemas.microsoft.com/office/drawing/2014/main" id="{DE9B80DD-6542-610F-45B6-B7C869B03161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5142355" y="2530164"/>
                    <a:ext cx="144000" cy="14400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444" name="Gerader Verbinder 443">
                    <a:extLst>
                      <a:ext uri="{FF2B5EF4-FFF2-40B4-BE49-F238E27FC236}">
                        <a16:creationId xmlns:a16="http://schemas.microsoft.com/office/drawing/2014/main" id="{4CD70029-684D-DC31-D6D9-B66A147338F7}"/>
                      </a:ext>
                    </a:extLst>
                  </p:cNvPr>
                  <p:cNvCxnSpPr/>
                  <p:nvPr/>
                </p:nvCxnSpPr>
                <p:spPr bwMode="auto">
                  <a:xfrm flipV="1">
                    <a:off x="5145623" y="2535763"/>
                    <a:ext cx="144000" cy="14400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425" name="Gruppieren 424">
                  <a:extLst>
                    <a:ext uri="{FF2B5EF4-FFF2-40B4-BE49-F238E27FC236}">
                      <a16:creationId xmlns:a16="http://schemas.microsoft.com/office/drawing/2014/main" id="{79EB98AA-03E1-5E51-4F2E-32096153B460}"/>
                    </a:ext>
                  </a:extLst>
                </p:cNvPr>
                <p:cNvGrpSpPr/>
                <p:nvPr/>
              </p:nvGrpSpPr>
              <p:grpSpPr>
                <a:xfrm>
                  <a:off x="7555024" y="4471134"/>
                  <a:ext cx="147268" cy="149599"/>
                  <a:chOff x="5142355" y="2530164"/>
                  <a:chExt cx="147268" cy="149599"/>
                </a:xfrm>
              </p:grpSpPr>
              <p:cxnSp>
                <p:nvCxnSpPr>
                  <p:cNvPr id="441" name="Gerader Verbinder 440">
                    <a:extLst>
                      <a:ext uri="{FF2B5EF4-FFF2-40B4-BE49-F238E27FC236}">
                        <a16:creationId xmlns:a16="http://schemas.microsoft.com/office/drawing/2014/main" id="{EE738CF4-3A40-AE0B-10AF-539E02DD92C9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5142355" y="2530164"/>
                    <a:ext cx="144000" cy="14400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442" name="Gerader Verbinder 441">
                    <a:extLst>
                      <a:ext uri="{FF2B5EF4-FFF2-40B4-BE49-F238E27FC236}">
                        <a16:creationId xmlns:a16="http://schemas.microsoft.com/office/drawing/2014/main" id="{7A113456-D56D-07CC-DAD9-598255F19F0E}"/>
                      </a:ext>
                    </a:extLst>
                  </p:cNvPr>
                  <p:cNvCxnSpPr/>
                  <p:nvPr/>
                </p:nvCxnSpPr>
                <p:spPr bwMode="auto">
                  <a:xfrm flipV="1">
                    <a:off x="5145623" y="2535763"/>
                    <a:ext cx="144000" cy="14400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426" name="Gruppieren 425">
                  <a:extLst>
                    <a:ext uri="{FF2B5EF4-FFF2-40B4-BE49-F238E27FC236}">
                      <a16:creationId xmlns:a16="http://schemas.microsoft.com/office/drawing/2014/main" id="{2F1A55DD-C897-B5A9-8FB6-765CF33AFF3D}"/>
                    </a:ext>
                  </a:extLst>
                </p:cNvPr>
                <p:cNvGrpSpPr/>
                <p:nvPr/>
              </p:nvGrpSpPr>
              <p:grpSpPr>
                <a:xfrm>
                  <a:off x="7950323" y="4828196"/>
                  <a:ext cx="147268" cy="149599"/>
                  <a:chOff x="5142355" y="2530164"/>
                  <a:chExt cx="147268" cy="149599"/>
                </a:xfrm>
              </p:grpSpPr>
              <p:cxnSp>
                <p:nvCxnSpPr>
                  <p:cNvPr id="439" name="Gerader Verbinder 438">
                    <a:extLst>
                      <a:ext uri="{FF2B5EF4-FFF2-40B4-BE49-F238E27FC236}">
                        <a16:creationId xmlns:a16="http://schemas.microsoft.com/office/drawing/2014/main" id="{94355C13-C27A-9FFF-5C2F-1014719B7346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5142355" y="2530164"/>
                    <a:ext cx="144000" cy="14400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440" name="Gerader Verbinder 439">
                    <a:extLst>
                      <a:ext uri="{FF2B5EF4-FFF2-40B4-BE49-F238E27FC236}">
                        <a16:creationId xmlns:a16="http://schemas.microsoft.com/office/drawing/2014/main" id="{32F72987-8A99-2D6E-5C8C-C61D35690664}"/>
                      </a:ext>
                    </a:extLst>
                  </p:cNvPr>
                  <p:cNvCxnSpPr/>
                  <p:nvPr/>
                </p:nvCxnSpPr>
                <p:spPr bwMode="auto">
                  <a:xfrm flipV="1">
                    <a:off x="5145623" y="2535763"/>
                    <a:ext cx="144000" cy="14400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427" name="Gruppieren 426">
                  <a:extLst>
                    <a:ext uri="{FF2B5EF4-FFF2-40B4-BE49-F238E27FC236}">
                      <a16:creationId xmlns:a16="http://schemas.microsoft.com/office/drawing/2014/main" id="{EE39B53C-DF4B-BA31-8106-6D05FFF0228C}"/>
                    </a:ext>
                  </a:extLst>
                </p:cNvPr>
                <p:cNvGrpSpPr/>
                <p:nvPr/>
              </p:nvGrpSpPr>
              <p:grpSpPr>
                <a:xfrm>
                  <a:off x="8626952" y="5576341"/>
                  <a:ext cx="147268" cy="149599"/>
                  <a:chOff x="5142355" y="2530164"/>
                  <a:chExt cx="147268" cy="149599"/>
                </a:xfrm>
              </p:grpSpPr>
              <p:cxnSp>
                <p:nvCxnSpPr>
                  <p:cNvPr id="437" name="Gerader Verbinder 436">
                    <a:extLst>
                      <a:ext uri="{FF2B5EF4-FFF2-40B4-BE49-F238E27FC236}">
                        <a16:creationId xmlns:a16="http://schemas.microsoft.com/office/drawing/2014/main" id="{EBF43B65-BAF5-934C-5390-06648409BE3B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5142355" y="2530164"/>
                    <a:ext cx="144000" cy="14400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438" name="Gerader Verbinder 437">
                    <a:extLst>
                      <a:ext uri="{FF2B5EF4-FFF2-40B4-BE49-F238E27FC236}">
                        <a16:creationId xmlns:a16="http://schemas.microsoft.com/office/drawing/2014/main" id="{012AD4DF-C7F2-5A4D-8215-BA7E3C9F2055}"/>
                      </a:ext>
                    </a:extLst>
                  </p:cNvPr>
                  <p:cNvCxnSpPr/>
                  <p:nvPr/>
                </p:nvCxnSpPr>
                <p:spPr bwMode="auto">
                  <a:xfrm flipV="1">
                    <a:off x="5145623" y="2535763"/>
                    <a:ext cx="144000" cy="14400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</p:cxnSp>
            </p:grpSp>
            <p:grpSp>
              <p:nvGrpSpPr>
                <p:cNvPr id="428" name="Gruppieren 427">
                  <a:extLst>
                    <a:ext uri="{FF2B5EF4-FFF2-40B4-BE49-F238E27FC236}">
                      <a16:creationId xmlns:a16="http://schemas.microsoft.com/office/drawing/2014/main" id="{DFB99799-80D5-400A-6D2B-1581071F1521}"/>
                    </a:ext>
                  </a:extLst>
                </p:cNvPr>
                <p:cNvGrpSpPr/>
                <p:nvPr/>
              </p:nvGrpSpPr>
              <p:grpSpPr>
                <a:xfrm>
                  <a:off x="8842309" y="5589240"/>
                  <a:ext cx="203810" cy="72000"/>
                  <a:chOff x="7007934" y="6291761"/>
                  <a:chExt cx="203810" cy="72000"/>
                </a:xfrm>
              </p:grpSpPr>
              <p:cxnSp>
                <p:nvCxnSpPr>
                  <p:cNvPr id="435" name="Gerader Verbinder 434">
                    <a:extLst>
                      <a:ext uri="{FF2B5EF4-FFF2-40B4-BE49-F238E27FC236}">
                        <a16:creationId xmlns:a16="http://schemas.microsoft.com/office/drawing/2014/main" id="{900AA395-2948-BFE3-E237-682570C7C085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7007934" y="6291761"/>
                    <a:ext cx="72000" cy="7200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436" name="Gerader Verbinder 435">
                    <a:extLst>
                      <a:ext uri="{FF2B5EF4-FFF2-40B4-BE49-F238E27FC236}">
                        <a16:creationId xmlns:a16="http://schemas.microsoft.com/office/drawing/2014/main" id="{5414DA9A-F7EE-A81B-22AA-26119431C768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7067744" y="6359899"/>
                    <a:ext cx="144000" cy="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arrow" w="sm" len="sm"/>
                  </a:ln>
                  <a:effectLst/>
                </p:spPr>
              </p:cxnSp>
            </p:grpSp>
            <p:grpSp>
              <p:nvGrpSpPr>
                <p:cNvPr id="429" name="Gruppieren 428">
                  <a:extLst>
                    <a:ext uri="{FF2B5EF4-FFF2-40B4-BE49-F238E27FC236}">
                      <a16:creationId xmlns:a16="http://schemas.microsoft.com/office/drawing/2014/main" id="{7F0253C2-6ED6-AA81-D8E9-2D6D88126125}"/>
                    </a:ext>
                  </a:extLst>
                </p:cNvPr>
                <p:cNvGrpSpPr/>
                <p:nvPr/>
              </p:nvGrpSpPr>
              <p:grpSpPr>
                <a:xfrm>
                  <a:off x="9276566" y="5589240"/>
                  <a:ext cx="203810" cy="72000"/>
                  <a:chOff x="7007934" y="6291761"/>
                  <a:chExt cx="203810" cy="72000"/>
                </a:xfrm>
              </p:grpSpPr>
              <p:cxnSp>
                <p:nvCxnSpPr>
                  <p:cNvPr id="433" name="Gerader Verbinder 432">
                    <a:extLst>
                      <a:ext uri="{FF2B5EF4-FFF2-40B4-BE49-F238E27FC236}">
                        <a16:creationId xmlns:a16="http://schemas.microsoft.com/office/drawing/2014/main" id="{CBEFA399-398B-56CE-7D3D-A4CA1323328E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7007934" y="6291761"/>
                    <a:ext cx="72000" cy="7200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434" name="Gerader Verbinder 433">
                    <a:extLst>
                      <a:ext uri="{FF2B5EF4-FFF2-40B4-BE49-F238E27FC236}">
                        <a16:creationId xmlns:a16="http://schemas.microsoft.com/office/drawing/2014/main" id="{6EBE7E0D-CF98-87BA-C54D-69BB0B4630F7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7067744" y="6359899"/>
                    <a:ext cx="144000" cy="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arrow" w="sm" len="sm"/>
                  </a:ln>
                  <a:effectLst/>
                </p:spPr>
              </p:cxnSp>
            </p:grpSp>
            <p:grpSp>
              <p:nvGrpSpPr>
                <p:cNvPr id="430" name="Gruppieren 429">
                  <a:extLst>
                    <a:ext uri="{FF2B5EF4-FFF2-40B4-BE49-F238E27FC236}">
                      <a16:creationId xmlns:a16="http://schemas.microsoft.com/office/drawing/2014/main" id="{5F801A21-068E-7AB1-642C-CDA4824E1C32}"/>
                    </a:ext>
                  </a:extLst>
                </p:cNvPr>
                <p:cNvGrpSpPr/>
                <p:nvPr/>
              </p:nvGrpSpPr>
              <p:grpSpPr>
                <a:xfrm>
                  <a:off x="9492590" y="5589240"/>
                  <a:ext cx="203810" cy="72000"/>
                  <a:chOff x="7007934" y="6291761"/>
                  <a:chExt cx="203810" cy="72000"/>
                </a:xfrm>
              </p:grpSpPr>
              <p:cxnSp>
                <p:nvCxnSpPr>
                  <p:cNvPr id="431" name="Gerader Verbinder 430">
                    <a:extLst>
                      <a:ext uri="{FF2B5EF4-FFF2-40B4-BE49-F238E27FC236}">
                        <a16:creationId xmlns:a16="http://schemas.microsoft.com/office/drawing/2014/main" id="{35E3E1A4-4773-6F25-C5E7-A3DD2B1EDE3F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7007934" y="6291761"/>
                    <a:ext cx="72000" cy="7200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none" w="med" len="med"/>
                  </a:ln>
                  <a:effectLst/>
                </p:spPr>
              </p:cxnSp>
              <p:cxnSp>
                <p:nvCxnSpPr>
                  <p:cNvPr id="432" name="Gerader Verbinder 431">
                    <a:extLst>
                      <a:ext uri="{FF2B5EF4-FFF2-40B4-BE49-F238E27FC236}">
                        <a16:creationId xmlns:a16="http://schemas.microsoft.com/office/drawing/2014/main" id="{8B9E8BBA-7B60-2C49-9642-A5CFC19C25D3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7067744" y="6359899"/>
                    <a:ext cx="144000" cy="0"/>
                  </a:xfrm>
                  <a:prstGeom prst="line">
                    <a:avLst/>
                  </a:prstGeom>
                  <a:noFill/>
                  <a:ln w="25400" cap="flat" cmpd="sng" algn="ctr">
                    <a:solidFill>
                      <a:srgbClr val="009EE0"/>
                    </a:solidFill>
                    <a:prstDash val="solid"/>
                    <a:headEnd type="none" w="med" len="med"/>
                    <a:tailEnd type="arrow" w="sm" len="sm"/>
                  </a:ln>
                  <a:effectLst/>
                </p:spPr>
              </p:cxnSp>
            </p:grpSp>
          </p:grpSp>
        </p:grpSp>
        <p:cxnSp>
          <p:nvCxnSpPr>
            <p:cNvPr id="416" name="Gerader Verbinder 415">
              <a:extLst>
                <a:ext uri="{FF2B5EF4-FFF2-40B4-BE49-F238E27FC236}">
                  <a16:creationId xmlns:a16="http://schemas.microsoft.com/office/drawing/2014/main" id="{C0B73B94-832E-11F9-7635-48F4956AC92F}"/>
                </a:ext>
              </a:extLst>
            </p:cNvPr>
            <p:cNvCxnSpPr/>
            <p:nvPr/>
          </p:nvCxnSpPr>
          <p:spPr bwMode="auto">
            <a:xfrm>
              <a:off x="8233938" y="5051276"/>
              <a:ext cx="144000" cy="144000"/>
            </a:xfrm>
            <a:prstGeom prst="line">
              <a:avLst/>
            </a:prstGeom>
            <a:noFill/>
            <a:ln w="25400" cap="flat" cmpd="sng" algn="ctr">
              <a:solidFill>
                <a:srgbClr val="009EE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417" name="Gerader Verbinder 416">
              <a:extLst>
                <a:ext uri="{FF2B5EF4-FFF2-40B4-BE49-F238E27FC236}">
                  <a16:creationId xmlns:a16="http://schemas.microsoft.com/office/drawing/2014/main" id="{9EE7E73C-8716-1FD9-0342-2834761EFD9C}"/>
                </a:ext>
              </a:extLst>
            </p:cNvPr>
            <p:cNvCxnSpPr/>
            <p:nvPr/>
          </p:nvCxnSpPr>
          <p:spPr bwMode="auto">
            <a:xfrm flipV="1">
              <a:off x="8237206" y="5056875"/>
              <a:ext cx="144000" cy="144000"/>
            </a:xfrm>
            <a:prstGeom prst="line">
              <a:avLst/>
            </a:prstGeom>
            <a:noFill/>
            <a:ln w="25400" cap="flat" cmpd="sng" algn="ctr">
              <a:solidFill>
                <a:srgbClr val="009EE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952373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" grpId="0" animBg="1"/>
      <p:bldP spid="245" grpId="0" animBg="1"/>
      <p:bldP spid="30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314409" y="887206"/>
            <a:ext cx="6332750" cy="470898"/>
          </a:xfrm>
        </p:spPr>
        <p:txBody>
          <a:bodyPr/>
          <a:lstStyle/>
          <a:p>
            <a:r>
              <a:rPr lang="de-DE" u="sng" dirty="0"/>
              <a:t>Audiogramm: Tinnitus </a:t>
            </a:r>
            <a:r>
              <a:rPr lang="de-DE" u="sng" dirty="0" err="1"/>
              <a:t>Matching</a:t>
            </a:r>
            <a:endParaRPr lang="de-DE" u="sng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Audiogramme interpretieren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DA8B8A0C-6C1E-600C-EEE6-CC0ABB6AD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BCCD919E-8557-57D1-F87D-CD6664D17E2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9601C634-C6FC-EB3F-297F-FE770E994AB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66372F3-BA0F-1B1B-3610-6E87FED130B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466116"/>
              </p:ext>
            </p:extLst>
          </p:nvPr>
        </p:nvGraphicFramePr>
        <p:xfrm>
          <a:off x="308176" y="1701430"/>
          <a:ext cx="6169490" cy="1706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0220">
                  <a:extLst>
                    <a:ext uri="{9D8B030D-6E8A-4147-A177-3AD203B41FA5}">
                      <a16:colId xmlns:a16="http://schemas.microsoft.com/office/drawing/2014/main" val="3177333083"/>
                    </a:ext>
                  </a:extLst>
                </a:gridCol>
                <a:gridCol w="1327348">
                  <a:extLst>
                    <a:ext uri="{9D8B030D-6E8A-4147-A177-3AD203B41FA5}">
                      <a16:colId xmlns:a16="http://schemas.microsoft.com/office/drawing/2014/main" val="715847814"/>
                    </a:ext>
                  </a:extLst>
                </a:gridCol>
                <a:gridCol w="884898">
                  <a:extLst>
                    <a:ext uri="{9D8B030D-6E8A-4147-A177-3AD203B41FA5}">
                      <a16:colId xmlns:a16="http://schemas.microsoft.com/office/drawing/2014/main" val="1851614534"/>
                    </a:ext>
                  </a:extLst>
                </a:gridCol>
                <a:gridCol w="2897024">
                  <a:extLst>
                    <a:ext uri="{9D8B030D-6E8A-4147-A177-3AD203B41FA5}">
                      <a16:colId xmlns:a16="http://schemas.microsoft.com/office/drawing/2014/main" val="1675272717"/>
                    </a:ext>
                  </a:extLst>
                </a:gridCol>
              </a:tblGrid>
              <a:tr h="368209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Rechts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Tinnitus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Links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i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Anmerkungen: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310229"/>
                  </a:ext>
                </a:extLst>
              </a:tr>
              <a:tr h="368209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rgbClr val="C00000"/>
                          </a:solidFill>
                        </a:rPr>
                        <a:t>SIN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Signal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accent1"/>
                          </a:solidFill>
                        </a:rPr>
                        <a:t>SIN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i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SIN=Sinuston, SBR=Schmal-bandrauschen,</a:t>
                      </a:r>
                      <a:r>
                        <a:rPr lang="de-DE" sz="1200" i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TVR=weißes Rauschen</a:t>
                      </a:r>
                      <a:endParaRPr lang="de-DE" sz="1200" i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8452532"/>
                  </a:ext>
                </a:extLst>
              </a:tr>
              <a:tr h="368209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rgbClr val="C00000"/>
                          </a:solidFill>
                        </a:rPr>
                        <a:t>8000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Frequenz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accent1"/>
                          </a:solidFill>
                        </a:rPr>
                        <a:t>2000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2000" i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6043680"/>
                  </a:ext>
                </a:extLst>
              </a:tr>
              <a:tr h="368209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rgbClr val="C00000"/>
                          </a:solidFill>
                        </a:rPr>
                        <a:t>60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dB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i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Lautstärke</a:t>
                      </a:r>
                      <a:r>
                        <a:rPr lang="de-DE" sz="1200" i="1" baseline="0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 des eingespielten Tons (Tinnitus hat keine Lautstärke in dB!)</a:t>
                      </a:r>
                      <a:endParaRPr lang="de-DE" sz="1200" i="1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2868737"/>
                  </a:ext>
                </a:extLst>
              </a:tr>
            </a:tbl>
          </a:graphicData>
        </a:graphic>
      </p:graphicFrame>
      <p:pic>
        <p:nvPicPr>
          <p:cNvPr id="210" name="Grafik 20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290" y="1196752"/>
            <a:ext cx="5332366" cy="5191045"/>
          </a:xfrm>
          <a:prstGeom prst="rect">
            <a:avLst/>
          </a:prstGeom>
        </p:spPr>
      </p:pic>
      <p:sp>
        <p:nvSpPr>
          <p:cNvPr id="211" name="Ellipse 210"/>
          <p:cNvSpPr/>
          <p:nvPr/>
        </p:nvSpPr>
        <p:spPr bwMode="auto">
          <a:xfrm>
            <a:off x="10138252" y="5240878"/>
            <a:ext cx="216000" cy="216000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  <p:sp>
        <p:nvSpPr>
          <p:cNvPr id="212" name="Ellipse 211"/>
          <p:cNvSpPr/>
          <p:nvPr/>
        </p:nvSpPr>
        <p:spPr bwMode="auto">
          <a:xfrm>
            <a:off x="11435674" y="4022785"/>
            <a:ext cx="216000" cy="216000"/>
          </a:xfrm>
          <a:prstGeom prst="ellipse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46800" tIns="45720" rIns="468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MS PGothic" pitchFamily="34" charset="-128"/>
            </a:endParaRPr>
          </a:p>
        </p:txBody>
      </p:sp>
      <p:grpSp>
        <p:nvGrpSpPr>
          <p:cNvPr id="216" name="Gruppieren 215"/>
          <p:cNvGrpSpPr/>
          <p:nvPr/>
        </p:nvGrpSpPr>
        <p:grpSpPr>
          <a:xfrm>
            <a:off x="7500636" y="2618805"/>
            <a:ext cx="4057848" cy="1336270"/>
            <a:chOff x="5582419" y="2461154"/>
            <a:chExt cx="4057848" cy="1336270"/>
          </a:xfrm>
        </p:grpSpPr>
        <p:grpSp>
          <p:nvGrpSpPr>
            <p:cNvPr id="217" name="Group 56"/>
            <p:cNvGrpSpPr>
              <a:grpSpLocks/>
            </p:cNvGrpSpPr>
            <p:nvPr/>
          </p:nvGrpSpPr>
          <p:grpSpPr bwMode="auto">
            <a:xfrm>
              <a:off x="5622380" y="2493171"/>
              <a:ext cx="3984625" cy="1281113"/>
              <a:chOff x="1519" y="1843"/>
              <a:chExt cx="2510" cy="807"/>
            </a:xfrm>
          </p:grpSpPr>
          <p:sp>
            <p:nvSpPr>
              <p:cNvPr id="259" name="Line 18"/>
              <p:cNvSpPr>
                <a:spLocks noChangeShapeType="1"/>
              </p:cNvSpPr>
              <p:nvPr/>
            </p:nvSpPr>
            <p:spPr bwMode="auto">
              <a:xfrm flipV="1">
                <a:off x="1519" y="1843"/>
                <a:ext cx="428" cy="90"/>
              </a:xfrm>
              <a:prstGeom prst="line">
                <a:avLst/>
              </a:prstGeom>
              <a:noFill/>
              <a:ln w="25400">
                <a:solidFill>
                  <a:srgbClr val="C00000">
                    <a:alpha val="40000"/>
                  </a:srgb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260" name="Line 19"/>
              <p:cNvSpPr>
                <a:spLocks noChangeShapeType="1"/>
              </p:cNvSpPr>
              <p:nvPr/>
            </p:nvSpPr>
            <p:spPr bwMode="auto">
              <a:xfrm flipH="1" flipV="1">
                <a:off x="1947" y="1843"/>
                <a:ext cx="404" cy="90"/>
              </a:xfrm>
              <a:prstGeom prst="line">
                <a:avLst/>
              </a:prstGeom>
              <a:noFill/>
              <a:ln w="25400">
                <a:solidFill>
                  <a:srgbClr val="C00000">
                    <a:alpha val="40000"/>
                  </a:srgb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261" name="Line 20"/>
              <p:cNvSpPr>
                <a:spLocks noChangeShapeType="1"/>
              </p:cNvSpPr>
              <p:nvPr/>
            </p:nvSpPr>
            <p:spPr bwMode="auto">
              <a:xfrm flipH="1">
                <a:off x="2344" y="1929"/>
                <a:ext cx="269" cy="4"/>
              </a:xfrm>
              <a:prstGeom prst="line">
                <a:avLst/>
              </a:prstGeom>
              <a:noFill/>
              <a:ln w="25400">
                <a:solidFill>
                  <a:srgbClr val="C00000">
                    <a:alpha val="40000"/>
                  </a:srgb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262" name="Line 21"/>
              <p:cNvSpPr>
                <a:spLocks noChangeShapeType="1"/>
              </p:cNvSpPr>
              <p:nvPr/>
            </p:nvSpPr>
            <p:spPr bwMode="auto">
              <a:xfrm flipH="1" flipV="1">
                <a:off x="2613" y="1927"/>
                <a:ext cx="429" cy="52"/>
              </a:xfrm>
              <a:prstGeom prst="line">
                <a:avLst/>
              </a:prstGeom>
              <a:noFill/>
              <a:ln w="25400">
                <a:solidFill>
                  <a:srgbClr val="C00000">
                    <a:alpha val="40000"/>
                  </a:srgb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263" name="Line 22"/>
              <p:cNvSpPr>
                <a:spLocks noChangeShapeType="1"/>
              </p:cNvSpPr>
              <p:nvPr/>
            </p:nvSpPr>
            <p:spPr bwMode="auto">
              <a:xfrm flipH="1" flipV="1">
                <a:off x="3042" y="1979"/>
                <a:ext cx="411" cy="85"/>
              </a:xfrm>
              <a:prstGeom prst="line">
                <a:avLst/>
              </a:prstGeom>
              <a:noFill/>
              <a:ln w="25400">
                <a:solidFill>
                  <a:srgbClr val="C00000">
                    <a:alpha val="40000"/>
                  </a:srgb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264" name="Line 23"/>
              <p:cNvSpPr>
                <a:spLocks noChangeShapeType="1"/>
              </p:cNvSpPr>
              <p:nvPr/>
            </p:nvSpPr>
            <p:spPr bwMode="auto">
              <a:xfrm>
                <a:off x="3453" y="2068"/>
                <a:ext cx="162" cy="206"/>
              </a:xfrm>
              <a:prstGeom prst="line">
                <a:avLst/>
              </a:prstGeom>
              <a:noFill/>
              <a:ln w="25400">
                <a:solidFill>
                  <a:srgbClr val="C00000">
                    <a:alpha val="40000"/>
                  </a:srgb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265" name="Line 24"/>
              <p:cNvSpPr>
                <a:spLocks noChangeShapeType="1"/>
              </p:cNvSpPr>
              <p:nvPr/>
            </p:nvSpPr>
            <p:spPr bwMode="auto">
              <a:xfrm>
                <a:off x="3611" y="2272"/>
                <a:ext cx="262" cy="252"/>
              </a:xfrm>
              <a:prstGeom prst="line">
                <a:avLst/>
              </a:prstGeom>
              <a:noFill/>
              <a:ln w="25400">
                <a:solidFill>
                  <a:srgbClr val="C00000">
                    <a:alpha val="40000"/>
                  </a:srgb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  <p:sp>
            <p:nvSpPr>
              <p:cNvPr id="266" name="Line 25"/>
              <p:cNvSpPr>
                <a:spLocks noChangeShapeType="1"/>
              </p:cNvSpPr>
              <p:nvPr/>
            </p:nvSpPr>
            <p:spPr bwMode="auto">
              <a:xfrm flipH="1" flipV="1">
                <a:off x="3872" y="2523"/>
                <a:ext cx="157" cy="127"/>
              </a:xfrm>
              <a:prstGeom prst="line">
                <a:avLst/>
              </a:prstGeom>
              <a:noFill/>
              <a:ln w="25400">
                <a:solidFill>
                  <a:srgbClr val="C00000">
                    <a:alpha val="40000"/>
                  </a:srgbClr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72000" tIns="72000" rIns="72000" bIns="72000" anchor="ctr"/>
              <a:lstStyle/>
              <a:p>
                <a:endParaRPr lang="de-DE"/>
              </a:p>
            </p:txBody>
          </p:sp>
        </p:grpSp>
        <p:sp>
          <p:nvSpPr>
            <p:cNvPr id="218" name="Ellipse 217"/>
            <p:cNvSpPr/>
            <p:nvPr/>
          </p:nvSpPr>
          <p:spPr bwMode="auto">
            <a:xfrm>
              <a:off x="6264159" y="2461154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>
                  <a:alpha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219" name="Ellipse 218"/>
            <p:cNvSpPr/>
            <p:nvPr/>
          </p:nvSpPr>
          <p:spPr bwMode="auto">
            <a:xfrm>
              <a:off x="6907138" y="2593487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>
                  <a:alpha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220" name="Ellipse 219"/>
            <p:cNvSpPr/>
            <p:nvPr/>
          </p:nvSpPr>
          <p:spPr bwMode="auto">
            <a:xfrm>
              <a:off x="7326486" y="2587129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>
                  <a:alpha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239" name="Ellipse 238"/>
            <p:cNvSpPr/>
            <p:nvPr/>
          </p:nvSpPr>
          <p:spPr bwMode="auto">
            <a:xfrm>
              <a:off x="7589118" y="2624212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>
                  <a:alpha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246" name="Ellipse 245"/>
            <p:cNvSpPr/>
            <p:nvPr/>
          </p:nvSpPr>
          <p:spPr bwMode="auto">
            <a:xfrm>
              <a:off x="7996783" y="2673995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>
                  <a:alpha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250" name="Ellipse 249"/>
            <p:cNvSpPr/>
            <p:nvPr/>
          </p:nvSpPr>
          <p:spPr bwMode="auto">
            <a:xfrm>
              <a:off x="8272115" y="2727970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>
                  <a:alpha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251" name="Ellipse 250"/>
            <p:cNvSpPr/>
            <p:nvPr/>
          </p:nvSpPr>
          <p:spPr bwMode="auto">
            <a:xfrm>
              <a:off x="8650188" y="2809503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>
                  <a:alpha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252" name="Ellipse 251"/>
            <p:cNvSpPr/>
            <p:nvPr/>
          </p:nvSpPr>
          <p:spPr bwMode="auto">
            <a:xfrm>
              <a:off x="5582419" y="2597679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>
                  <a:alpha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253" name="Ellipse 252"/>
            <p:cNvSpPr/>
            <p:nvPr/>
          </p:nvSpPr>
          <p:spPr bwMode="auto">
            <a:xfrm>
              <a:off x="8910662" y="3137801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>
                  <a:alpha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254" name="Ellipse 253"/>
            <p:cNvSpPr/>
            <p:nvPr/>
          </p:nvSpPr>
          <p:spPr bwMode="auto">
            <a:xfrm>
              <a:off x="9336360" y="3550799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>
                  <a:alpha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255" name="Ellipse 254"/>
            <p:cNvSpPr/>
            <p:nvPr/>
          </p:nvSpPr>
          <p:spPr bwMode="auto">
            <a:xfrm>
              <a:off x="9568259" y="3725424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>
                  <a:alpha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</p:grpSp>
      <p:grpSp>
        <p:nvGrpSpPr>
          <p:cNvPr id="267" name="Gruppieren 266"/>
          <p:cNvGrpSpPr/>
          <p:nvPr/>
        </p:nvGrpSpPr>
        <p:grpSpPr>
          <a:xfrm>
            <a:off x="7492902" y="4052029"/>
            <a:ext cx="4143940" cy="1673911"/>
            <a:chOff x="5552460" y="4052029"/>
            <a:chExt cx="4143940" cy="1673911"/>
          </a:xfrm>
        </p:grpSpPr>
        <p:grpSp>
          <p:nvGrpSpPr>
            <p:cNvPr id="268" name="Gruppieren 267"/>
            <p:cNvGrpSpPr/>
            <p:nvPr/>
          </p:nvGrpSpPr>
          <p:grpSpPr>
            <a:xfrm>
              <a:off x="5552460" y="4052029"/>
              <a:ext cx="4143940" cy="1673911"/>
              <a:chOff x="5552460" y="4052029"/>
              <a:chExt cx="4143940" cy="1673911"/>
            </a:xfrm>
          </p:grpSpPr>
          <p:grpSp>
            <p:nvGrpSpPr>
              <p:cNvPr id="271" name="Group 56"/>
              <p:cNvGrpSpPr>
                <a:grpSpLocks/>
              </p:cNvGrpSpPr>
              <p:nvPr/>
            </p:nvGrpSpPr>
            <p:grpSpPr bwMode="auto">
              <a:xfrm>
                <a:off x="5609680" y="4120358"/>
                <a:ext cx="2695575" cy="1004888"/>
                <a:chOff x="1511" y="2868"/>
                <a:chExt cx="1698" cy="633"/>
              </a:xfrm>
            </p:grpSpPr>
            <p:sp>
              <p:nvSpPr>
                <p:cNvPr id="334" name="Line 18"/>
                <p:cNvSpPr>
                  <a:spLocks noChangeShapeType="1"/>
                </p:cNvSpPr>
                <p:nvPr/>
              </p:nvSpPr>
              <p:spPr bwMode="auto">
                <a:xfrm>
                  <a:off x="1511" y="2868"/>
                  <a:ext cx="443" cy="35"/>
                </a:xfrm>
                <a:prstGeom prst="line">
                  <a:avLst/>
                </a:prstGeom>
                <a:noFill/>
                <a:ln w="25400">
                  <a:solidFill>
                    <a:schemeClr val="accent1">
                      <a:alpha val="40000"/>
                    </a:schemeClr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endParaRPr lang="de-DE"/>
                </a:p>
              </p:txBody>
            </p:sp>
            <p:sp>
              <p:nvSpPr>
                <p:cNvPr id="335" name="Line 19"/>
                <p:cNvSpPr>
                  <a:spLocks noChangeShapeType="1"/>
                </p:cNvSpPr>
                <p:nvPr/>
              </p:nvSpPr>
              <p:spPr bwMode="auto">
                <a:xfrm flipH="1" flipV="1">
                  <a:off x="1943" y="2903"/>
                  <a:ext cx="403" cy="47"/>
                </a:xfrm>
                <a:prstGeom prst="line">
                  <a:avLst/>
                </a:prstGeom>
                <a:noFill/>
                <a:ln w="25400">
                  <a:solidFill>
                    <a:schemeClr val="accent1">
                      <a:alpha val="40000"/>
                    </a:schemeClr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endParaRPr lang="de-DE"/>
                </a:p>
              </p:txBody>
            </p:sp>
            <p:sp>
              <p:nvSpPr>
                <p:cNvPr id="336" name="Line 20"/>
                <p:cNvSpPr>
                  <a:spLocks noChangeShapeType="1"/>
                </p:cNvSpPr>
                <p:nvPr/>
              </p:nvSpPr>
              <p:spPr bwMode="auto">
                <a:xfrm flipH="1" flipV="1">
                  <a:off x="2350" y="2948"/>
                  <a:ext cx="266" cy="49"/>
                </a:xfrm>
                <a:prstGeom prst="line">
                  <a:avLst/>
                </a:prstGeom>
                <a:noFill/>
                <a:ln w="25400">
                  <a:solidFill>
                    <a:schemeClr val="accent1">
                      <a:alpha val="40000"/>
                    </a:schemeClr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endParaRPr lang="de-DE"/>
                </a:p>
              </p:txBody>
            </p:sp>
            <p:sp>
              <p:nvSpPr>
                <p:cNvPr id="337" name="Line 21"/>
                <p:cNvSpPr>
                  <a:spLocks noChangeShapeType="1"/>
                </p:cNvSpPr>
                <p:nvPr/>
              </p:nvSpPr>
              <p:spPr bwMode="auto">
                <a:xfrm flipH="1" flipV="1">
                  <a:off x="2615" y="2996"/>
                  <a:ext cx="163" cy="136"/>
                </a:xfrm>
                <a:prstGeom prst="line">
                  <a:avLst/>
                </a:prstGeom>
                <a:noFill/>
                <a:ln w="25400">
                  <a:solidFill>
                    <a:schemeClr val="accent1">
                      <a:alpha val="40000"/>
                    </a:schemeClr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endParaRPr lang="de-DE"/>
                </a:p>
              </p:txBody>
            </p:sp>
            <p:sp>
              <p:nvSpPr>
                <p:cNvPr id="338" name="Line 22"/>
                <p:cNvSpPr>
                  <a:spLocks noChangeShapeType="1"/>
                </p:cNvSpPr>
                <p:nvPr/>
              </p:nvSpPr>
              <p:spPr bwMode="auto">
                <a:xfrm flipH="1" flipV="1">
                  <a:off x="2778" y="3136"/>
                  <a:ext cx="259" cy="228"/>
                </a:xfrm>
                <a:prstGeom prst="line">
                  <a:avLst/>
                </a:prstGeom>
                <a:noFill/>
                <a:ln w="25400">
                  <a:solidFill>
                    <a:schemeClr val="accent1">
                      <a:alpha val="40000"/>
                    </a:schemeClr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endParaRPr lang="de-DE"/>
                </a:p>
              </p:txBody>
            </p:sp>
            <p:sp>
              <p:nvSpPr>
                <p:cNvPr id="339" name="Line 23"/>
                <p:cNvSpPr>
                  <a:spLocks noChangeShapeType="1"/>
                </p:cNvSpPr>
                <p:nvPr/>
              </p:nvSpPr>
              <p:spPr bwMode="auto">
                <a:xfrm>
                  <a:off x="3033" y="3361"/>
                  <a:ext cx="176" cy="140"/>
                </a:xfrm>
                <a:prstGeom prst="line">
                  <a:avLst/>
                </a:prstGeom>
                <a:noFill/>
                <a:ln w="25400">
                  <a:solidFill>
                    <a:schemeClr val="accent1">
                      <a:alpha val="40000"/>
                    </a:schemeClr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endParaRPr lang="de-DE"/>
                </a:p>
              </p:txBody>
            </p:sp>
          </p:grpSp>
          <p:grpSp>
            <p:nvGrpSpPr>
              <p:cNvPr id="272" name="Gruppieren 271"/>
              <p:cNvGrpSpPr/>
              <p:nvPr/>
            </p:nvGrpSpPr>
            <p:grpSpPr>
              <a:xfrm>
                <a:off x="5552460" y="4052029"/>
                <a:ext cx="4143940" cy="1673911"/>
                <a:chOff x="5552460" y="4052029"/>
                <a:chExt cx="4143940" cy="1673911"/>
              </a:xfrm>
            </p:grpSpPr>
            <p:sp>
              <p:nvSpPr>
                <p:cNvPr id="273" name="Line 23"/>
                <p:cNvSpPr>
                  <a:spLocks noChangeShapeType="1"/>
                </p:cNvSpPr>
                <p:nvPr/>
              </p:nvSpPr>
              <p:spPr bwMode="auto">
                <a:xfrm>
                  <a:off x="8316326" y="5125246"/>
                  <a:ext cx="379004" cy="521130"/>
                </a:xfrm>
                <a:prstGeom prst="line">
                  <a:avLst/>
                </a:prstGeom>
                <a:noFill/>
                <a:ln w="25400">
                  <a:solidFill>
                    <a:schemeClr val="accent1">
                      <a:alpha val="40000"/>
                    </a:schemeClr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72000" tIns="72000" rIns="72000" bIns="72000" anchor="ctr"/>
                <a:lstStyle/>
                <a:p>
                  <a:endParaRPr lang="de-DE"/>
                </a:p>
              </p:txBody>
            </p:sp>
            <p:grpSp>
              <p:nvGrpSpPr>
                <p:cNvPr id="274" name="Gruppieren 273"/>
                <p:cNvGrpSpPr/>
                <p:nvPr/>
              </p:nvGrpSpPr>
              <p:grpSpPr>
                <a:xfrm>
                  <a:off x="5552460" y="4052029"/>
                  <a:ext cx="147268" cy="149599"/>
                  <a:chOff x="5142355" y="2530164"/>
                  <a:chExt cx="147268" cy="149599"/>
                </a:xfrm>
              </p:grpSpPr>
              <p:cxnSp>
                <p:nvCxnSpPr>
                  <p:cNvPr id="332" name="Gerader Verbinder 331"/>
                  <p:cNvCxnSpPr/>
                  <p:nvPr/>
                </p:nvCxnSpPr>
                <p:spPr bwMode="auto">
                  <a:xfrm>
                    <a:off x="5142355" y="2530164"/>
                    <a:ext cx="144000" cy="14400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3" name="Gerader Verbinder 332"/>
                  <p:cNvCxnSpPr/>
                  <p:nvPr/>
                </p:nvCxnSpPr>
                <p:spPr bwMode="auto">
                  <a:xfrm flipV="1">
                    <a:off x="5145623" y="2535763"/>
                    <a:ext cx="144000" cy="14400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5" name="Gruppieren 274"/>
                <p:cNvGrpSpPr/>
                <p:nvPr/>
              </p:nvGrpSpPr>
              <p:grpSpPr>
                <a:xfrm>
                  <a:off x="6213130" y="4099168"/>
                  <a:ext cx="147268" cy="149599"/>
                  <a:chOff x="5142355" y="2530164"/>
                  <a:chExt cx="147268" cy="149599"/>
                </a:xfrm>
              </p:grpSpPr>
              <p:cxnSp>
                <p:nvCxnSpPr>
                  <p:cNvPr id="330" name="Gerader Verbinder 329"/>
                  <p:cNvCxnSpPr/>
                  <p:nvPr/>
                </p:nvCxnSpPr>
                <p:spPr bwMode="auto">
                  <a:xfrm>
                    <a:off x="5142355" y="2530164"/>
                    <a:ext cx="144000" cy="14400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31" name="Gerader Verbinder 330"/>
                  <p:cNvCxnSpPr/>
                  <p:nvPr/>
                </p:nvCxnSpPr>
                <p:spPr bwMode="auto">
                  <a:xfrm flipV="1">
                    <a:off x="5145623" y="2535763"/>
                    <a:ext cx="144000" cy="14400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76" name="Gruppieren 275"/>
                <p:cNvGrpSpPr/>
                <p:nvPr/>
              </p:nvGrpSpPr>
              <p:grpSpPr>
                <a:xfrm>
                  <a:off x="6860666" y="4182121"/>
                  <a:ext cx="147268" cy="149599"/>
                  <a:chOff x="5142355" y="2530164"/>
                  <a:chExt cx="147268" cy="149599"/>
                </a:xfrm>
              </p:grpSpPr>
              <p:cxnSp>
                <p:nvCxnSpPr>
                  <p:cNvPr id="328" name="Gerader Verbinder 327"/>
                  <p:cNvCxnSpPr/>
                  <p:nvPr/>
                </p:nvCxnSpPr>
                <p:spPr bwMode="auto">
                  <a:xfrm>
                    <a:off x="5142355" y="2530164"/>
                    <a:ext cx="144000" cy="14400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9" name="Gerader Verbinder 328"/>
                  <p:cNvCxnSpPr/>
                  <p:nvPr/>
                </p:nvCxnSpPr>
                <p:spPr bwMode="auto">
                  <a:xfrm flipV="1">
                    <a:off x="5145623" y="2535763"/>
                    <a:ext cx="144000" cy="14400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7" name="Gruppieren 306"/>
                <p:cNvGrpSpPr/>
                <p:nvPr/>
              </p:nvGrpSpPr>
              <p:grpSpPr>
                <a:xfrm>
                  <a:off x="7283955" y="4259254"/>
                  <a:ext cx="147268" cy="149599"/>
                  <a:chOff x="5142355" y="2530164"/>
                  <a:chExt cx="147268" cy="149599"/>
                </a:xfrm>
              </p:grpSpPr>
              <p:cxnSp>
                <p:nvCxnSpPr>
                  <p:cNvPr id="326" name="Gerader Verbinder 325"/>
                  <p:cNvCxnSpPr/>
                  <p:nvPr/>
                </p:nvCxnSpPr>
                <p:spPr bwMode="auto">
                  <a:xfrm>
                    <a:off x="5142355" y="2530164"/>
                    <a:ext cx="144000" cy="14400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7" name="Gerader Verbinder 326"/>
                  <p:cNvCxnSpPr/>
                  <p:nvPr/>
                </p:nvCxnSpPr>
                <p:spPr bwMode="auto">
                  <a:xfrm flipV="1">
                    <a:off x="5145623" y="2535763"/>
                    <a:ext cx="144000" cy="14400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8" name="Gruppieren 307"/>
                <p:cNvGrpSpPr/>
                <p:nvPr/>
              </p:nvGrpSpPr>
              <p:grpSpPr>
                <a:xfrm>
                  <a:off x="7555024" y="4471134"/>
                  <a:ext cx="147268" cy="149599"/>
                  <a:chOff x="5142355" y="2530164"/>
                  <a:chExt cx="147268" cy="149599"/>
                </a:xfrm>
              </p:grpSpPr>
              <p:cxnSp>
                <p:nvCxnSpPr>
                  <p:cNvPr id="324" name="Gerader Verbinder 323"/>
                  <p:cNvCxnSpPr/>
                  <p:nvPr/>
                </p:nvCxnSpPr>
                <p:spPr bwMode="auto">
                  <a:xfrm>
                    <a:off x="5142355" y="2530164"/>
                    <a:ext cx="144000" cy="14400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5" name="Gerader Verbinder 324"/>
                  <p:cNvCxnSpPr/>
                  <p:nvPr/>
                </p:nvCxnSpPr>
                <p:spPr bwMode="auto">
                  <a:xfrm flipV="1">
                    <a:off x="5145623" y="2535763"/>
                    <a:ext cx="144000" cy="14400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09" name="Gruppieren 308"/>
                <p:cNvGrpSpPr/>
                <p:nvPr/>
              </p:nvGrpSpPr>
              <p:grpSpPr>
                <a:xfrm>
                  <a:off x="7950323" y="4828196"/>
                  <a:ext cx="147268" cy="149599"/>
                  <a:chOff x="5142355" y="2530164"/>
                  <a:chExt cx="147268" cy="149599"/>
                </a:xfrm>
              </p:grpSpPr>
              <p:cxnSp>
                <p:nvCxnSpPr>
                  <p:cNvPr id="322" name="Gerader Verbinder 321"/>
                  <p:cNvCxnSpPr/>
                  <p:nvPr/>
                </p:nvCxnSpPr>
                <p:spPr bwMode="auto">
                  <a:xfrm>
                    <a:off x="5142355" y="2530164"/>
                    <a:ext cx="144000" cy="14400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3" name="Gerader Verbinder 322"/>
                  <p:cNvCxnSpPr/>
                  <p:nvPr/>
                </p:nvCxnSpPr>
                <p:spPr bwMode="auto">
                  <a:xfrm flipV="1">
                    <a:off x="5145623" y="2535763"/>
                    <a:ext cx="144000" cy="14400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0" name="Gruppieren 309"/>
                <p:cNvGrpSpPr/>
                <p:nvPr/>
              </p:nvGrpSpPr>
              <p:grpSpPr>
                <a:xfrm>
                  <a:off x="8626952" y="5576341"/>
                  <a:ext cx="147268" cy="149599"/>
                  <a:chOff x="5142355" y="2530164"/>
                  <a:chExt cx="147268" cy="149599"/>
                </a:xfrm>
              </p:grpSpPr>
              <p:cxnSp>
                <p:nvCxnSpPr>
                  <p:cNvPr id="320" name="Gerader Verbinder 319"/>
                  <p:cNvCxnSpPr/>
                  <p:nvPr/>
                </p:nvCxnSpPr>
                <p:spPr bwMode="auto">
                  <a:xfrm>
                    <a:off x="5142355" y="2530164"/>
                    <a:ext cx="144000" cy="14400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1" name="Gerader Verbinder 320"/>
                  <p:cNvCxnSpPr/>
                  <p:nvPr/>
                </p:nvCxnSpPr>
                <p:spPr bwMode="auto">
                  <a:xfrm flipV="1">
                    <a:off x="5145623" y="2535763"/>
                    <a:ext cx="144000" cy="14400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1" name="Gruppieren 310"/>
                <p:cNvGrpSpPr/>
                <p:nvPr/>
              </p:nvGrpSpPr>
              <p:grpSpPr>
                <a:xfrm>
                  <a:off x="8842309" y="5589240"/>
                  <a:ext cx="203810" cy="72000"/>
                  <a:chOff x="7007934" y="6291761"/>
                  <a:chExt cx="203810" cy="72000"/>
                </a:xfrm>
              </p:grpSpPr>
              <p:cxnSp>
                <p:nvCxnSpPr>
                  <p:cNvPr id="318" name="Gerader Verbinder 317"/>
                  <p:cNvCxnSpPr/>
                  <p:nvPr/>
                </p:nvCxnSpPr>
                <p:spPr bwMode="auto">
                  <a:xfrm>
                    <a:off x="7007934" y="6291761"/>
                    <a:ext cx="72000" cy="7200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9" name="Gerader Verbinder 318"/>
                  <p:cNvCxnSpPr/>
                  <p:nvPr/>
                </p:nvCxnSpPr>
                <p:spPr bwMode="auto">
                  <a:xfrm>
                    <a:off x="7067744" y="6359899"/>
                    <a:ext cx="144000" cy="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arrow" w="sm" len="sm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2" name="Gruppieren 311"/>
                <p:cNvGrpSpPr/>
                <p:nvPr/>
              </p:nvGrpSpPr>
              <p:grpSpPr>
                <a:xfrm>
                  <a:off x="9276566" y="5589240"/>
                  <a:ext cx="203810" cy="72000"/>
                  <a:chOff x="7007934" y="6291761"/>
                  <a:chExt cx="203810" cy="72000"/>
                </a:xfrm>
              </p:grpSpPr>
              <p:cxnSp>
                <p:nvCxnSpPr>
                  <p:cNvPr id="316" name="Gerader Verbinder 315"/>
                  <p:cNvCxnSpPr/>
                  <p:nvPr/>
                </p:nvCxnSpPr>
                <p:spPr bwMode="auto">
                  <a:xfrm>
                    <a:off x="7007934" y="6291761"/>
                    <a:ext cx="72000" cy="7200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7" name="Gerader Verbinder 316"/>
                  <p:cNvCxnSpPr/>
                  <p:nvPr/>
                </p:nvCxnSpPr>
                <p:spPr bwMode="auto">
                  <a:xfrm>
                    <a:off x="7067744" y="6359899"/>
                    <a:ext cx="144000" cy="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arrow" w="sm" len="sm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3" name="Gruppieren 312"/>
                <p:cNvGrpSpPr/>
                <p:nvPr/>
              </p:nvGrpSpPr>
              <p:grpSpPr>
                <a:xfrm>
                  <a:off x="9492590" y="5589240"/>
                  <a:ext cx="203810" cy="72000"/>
                  <a:chOff x="7007934" y="6291761"/>
                  <a:chExt cx="203810" cy="72000"/>
                </a:xfrm>
              </p:grpSpPr>
              <p:cxnSp>
                <p:nvCxnSpPr>
                  <p:cNvPr id="314" name="Gerader Verbinder 313"/>
                  <p:cNvCxnSpPr/>
                  <p:nvPr/>
                </p:nvCxnSpPr>
                <p:spPr bwMode="auto">
                  <a:xfrm>
                    <a:off x="7007934" y="6291761"/>
                    <a:ext cx="72000" cy="7200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5" name="Gerader Verbinder 314"/>
                  <p:cNvCxnSpPr/>
                  <p:nvPr/>
                </p:nvCxnSpPr>
                <p:spPr bwMode="auto">
                  <a:xfrm>
                    <a:off x="7067744" y="6359899"/>
                    <a:ext cx="144000" cy="0"/>
                  </a:xfrm>
                  <a:prstGeom prst="line">
                    <a:avLst/>
                  </a:prstGeom>
                  <a:ln w="25400">
                    <a:solidFill>
                      <a:schemeClr val="accent1">
                        <a:alpha val="40000"/>
                      </a:schemeClr>
                    </a:solidFill>
                    <a:headEnd type="none" w="med" len="med"/>
                    <a:tailEnd type="arrow" w="sm" len="sm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cxnSp>
          <p:nvCxnSpPr>
            <p:cNvPr id="269" name="Gerader Verbinder 268"/>
            <p:cNvCxnSpPr/>
            <p:nvPr/>
          </p:nvCxnSpPr>
          <p:spPr bwMode="auto">
            <a:xfrm>
              <a:off x="8233938" y="5051276"/>
              <a:ext cx="144000" cy="144000"/>
            </a:xfrm>
            <a:prstGeom prst="line">
              <a:avLst/>
            </a:prstGeom>
            <a:ln w="25400">
              <a:solidFill>
                <a:schemeClr val="accent1">
                  <a:alpha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0" name="Gerader Verbinder 269"/>
            <p:cNvCxnSpPr/>
            <p:nvPr/>
          </p:nvCxnSpPr>
          <p:spPr bwMode="auto">
            <a:xfrm flipV="1">
              <a:off x="8237206" y="5056875"/>
              <a:ext cx="144000" cy="144000"/>
            </a:xfrm>
            <a:prstGeom prst="line">
              <a:avLst/>
            </a:prstGeom>
            <a:ln w="25400">
              <a:solidFill>
                <a:schemeClr val="accent1">
                  <a:alpha val="40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76192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1 -0.30972 L 0.00027 -0.0006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0.4875 L -4.58333E-6 -1.11111E-6 " pathEditMode="relative" rAng="0" ptsTypes="AA">
                                      <p:cBhvr>
                                        <p:cTn id="24" dur="3000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1" grpId="0" animBg="1"/>
      <p:bldP spid="211" grpId="1" animBg="1"/>
      <p:bldP spid="212" grpId="0" animBg="1"/>
      <p:bldP spid="212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 dirty="0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Audiogramme interpretieren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7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DFB1FFE-5A20-5616-1042-466E2FA4545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62925686-005E-CA90-CABD-DE159C92CFB4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0" name="Tabellenplatzhalter 9">
            <a:extLst>
              <a:ext uri="{FF2B5EF4-FFF2-40B4-BE49-F238E27FC236}">
                <a16:creationId xmlns:a16="http://schemas.microsoft.com/office/drawing/2014/main" id="{49DA359C-A0D3-E721-45E8-E8C18CEDC2B5}"/>
              </a:ext>
            </a:extLst>
          </p:cNvPr>
          <p:cNvSpPr>
            <a:spLocks noGrp="1"/>
          </p:cNvSpPr>
          <p:nvPr>
            <p:ph type="tbl" sz="quarter" idx="19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D1DBC2C-EF82-B644-F85E-ACF5206471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B870E95-073C-8F0B-BE4B-0D43B1B7780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>
            <a:off x="198401" y="544630"/>
            <a:ext cx="10945813" cy="623248"/>
          </a:xfrm>
        </p:spPr>
        <p:txBody>
          <a:bodyPr/>
          <a:lstStyle/>
          <a:p>
            <a:r>
              <a:rPr lang="de-DE" sz="3600" u="sng" dirty="0"/>
              <a:t>Sprach-Audiogramm</a:t>
            </a:r>
            <a:r>
              <a:rPr lang="de-DE" u="sng" dirty="0"/>
              <a:t>: Freiburger Sprachtest</a:t>
            </a:r>
          </a:p>
        </p:txBody>
      </p:sp>
      <p:grpSp>
        <p:nvGrpSpPr>
          <p:cNvPr id="17" name="Gruppieren 16"/>
          <p:cNvGrpSpPr/>
          <p:nvPr/>
        </p:nvGrpSpPr>
        <p:grpSpPr>
          <a:xfrm>
            <a:off x="-168696" y="1278979"/>
            <a:ext cx="6329759" cy="5382044"/>
            <a:chOff x="3222624" y="1278979"/>
            <a:chExt cx="6329759" cy="5382044"/>
          </a:xfrm>
        </p:grpSpPr>
        <p:graphicFrame>
          <p:nvGraphicFramePr>
            <p:cNvPr id="8" name="Objek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69416199"/>
                </p:ext>
              </p:extLst>
            </p:nvPr>
          </p:nvGraphicFramePr>
          <p:xfrm>
            <a:off x="3222624" y="1278979"/>
            <a:ext cx="6329759" cy="53820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Dokument" r:id="rId2" imgW="5746651" imgH="4886141" progId="Word.Document.12">
                    <p:embed/>
                  </p:oleObj>
                </mc:Choice>
                <mc:Fallback>
                  <p:oleObj name="Dokument" r:id="rId2" imgW="5746651" imgH="4886141" progId="Word.Document.12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3222624" y="1278979"/>
                          <a:ext cx="6329759" cy="538204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" name="Freihandform 76"/>
            <p:cNvSpPr/>
            <p:nvPr/>
          </p:nvSpPr>
          <p:spPr>
            <a:xfrm>
              <a:off x="4439816" y="2108076"/>
              <a:ext cx="3961234" cy="577424"/>
            </a:xfrm>
            <a:custGeom>
              <a:avLst/>
              <a:gdLst>
                <a:gd name="connsiteX0" fmla="*/ 0 w 3609975"/>
                <a:gd name="connsiteY0" fmla="*/ 0 h 438150"/>
                <a:gd name="connsiteX1" fmla="*/ 3609975 w 3609975"/>
                <a:gd name="connsiteY1" fmla="*/ 43815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09975" h="438150">
                  <a:moveTo>
                    <a:pt x="0" y="0"/>
                  </a:moveTo>
                  <a:cubicBezTo>
                    <a:pt x="1504156" y="119062"/>
                    <a:pt x="3008313" y="238125"/>
                    <a:pt x="3609975" y="43815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8" name="Freihandform 77"/>
            <p:cNvSpPr/>
            <p:nvPr/>
          </p:nvSpPr>
          <p:spPr>
            <a:xfrm>
              <a:off x="4434840" y="2308860"/>
              <a:ext cx="3985260" cy="1188720"/>
            </a:xfrm>
            <a:custGeom>
              <a:avLst/>
              <a:gdLst>
                <a:gd name="connsiteX0" fmla="*/ 0 w 3609975"/>
                <a:gd name="connsiteY0" fmla="*/ 0 h 895350"/>
                <a:gd name="connsiteX1" fmla="*/ 3609975 w 3609975"/>
                <a:gd name="connsiteY1" fmla="*/ 895350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09975" h="895350">
                  <a:moveTo>
                    <a:pt x="0" y="0"/>
                  </a:moveTo>
                  <a:cubicBezTo>
                    <a:pt x="1474787" y="309562"/>
                    <a:pt x="2949575" y="619125"/>
                    <a:pt x="3609975" y="89535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</p:grpSp>
      <p:grpSp>
        <p:nvGrpSpPr>
          <p:cNvPr id="12" name="Gruppieren 11"/>
          <p:cNvGrpSpPr/>
          <p:nvPr/>
        </p:nvGrpSpPr>
        <p:grpSpPr>
          <a:xfrm>
            <a:off x="1765308" y="2356500"/>
            <a:ext cx="2925116" cy="725663"/>
            <a:chOff x="5156628" y="2356500"/>
            <a:chExt cx="2925116" cy="725663"/>
          </a:xfrm>
        </p:grpSpPr>
        <p:cxnSp>
          <p:nvCxnSpPr>
            <p:cNvPr id="82" name="Gerader Verbinder 81"/>
            <p:cNvCxnSpPr/>
            <p:nvPr/>
          </p:nvCxnSpPr>
          <p:spPr bwMode="auto">
            <a:xfrm>
              <a:off x="5156628" y="2356500"/>
              <a:ext cx="144000" cy="144000"/>
            </a:xfrm>
            <a:prstGeom prst="line">
              <a:avLst/>
            </a:prstGeom>
            <a:ln w="2540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3" name="Gerader Verbinder 82"/>
            <p:cNvCxnSpPr/>
            <p:nvPr/>
          </p:nvCxnSpPr>
          <p:spPr bwMode="auto">
            <a:xfrm flipV="1">
              <a:off x="5159896" y="2362099"/>
              <a:ext cx="144000" cy="144000"/>
            </a:xfrm>
            <a:prstGeom prst="line">
              <a:avLst/>
            </a:prstGeom>
            <a:ln w="2540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4" name="Gerader Verbinder 83"/>
            <p:cNvCxnSpPr/>
            <p:nvPr/>
          </p:nvCxnSpPr>
          <p:spPr bwMode="auto">
            <a:xfrm>
              <a:off x="7934476" y="2932564"/>
              <a:ext cx="144000" cy="144000"/>
            </a:xfrm>
            <a:prstGeom prst="line">
              <a:avLst/>
            </a:prstGeom>
            <a:ln w="2540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5" name="Gerader Verbinder 84"/>
            <p:cNvCxnSpPr/>
            <p:nvPr/>
          </p:nvCxnSpPr>
          <p:spPr bwMode="auto">
            <a:xfrm flipV="1">
              <a:off x="7937744" y="2938163"/>
              <a:ext cx="144000" cy="144000"/>
            </a:xfrm>
            <a:prstGeom prst="line">
              <a:avLst/>
            </a:prstGeom>
            <a:ln w="2540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Gerader Verbinder 85"/>
            <p:cNvCxnSpPr/>
            <p:nvPr/>
          </p:nvCxnSpPr>
          <p:spPr bwMode="auto">
            <a:xfrm flipH="1" flipV="1">
              <a:off x="5242560" y="2438400"/>
              <a:ext cx="2773680" cy="579120"/>
            </a:xfrm>
            <a:prstGeom prst="line">
              <a:avLst/>
            </a:prstGeom>
            <a:ln w="2540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5" name="Gruppieren 14"/>
          <p:cNvGrpSpPr/>
          <p:nvPr/>
        </p:nvGrpSpPr>
        <p:grpSpPr>
          <a:xfrm>
            <a:off x="4780248" y="4157444"/>
            <a:ext cx="270360" cy="646050"/>
            <a:chOff x="8171568" y="4157444"/>
            <a:chExt cx="270360" cy="646050"/>
          </a:xfrm>
        </p:grpSpPr>
        <p:cxnSp>
          <p:nvCxnSpPr>
            <p:cNvPr id="92" name="Gerader Verbinder 91"/>
            <p:cNvCxnSpPr/>
            <p:nvPr/>
          </p:nvCxnSpPr>
          <p:spPr bwMode="auto">
            <a:xfrm flipH="1" flipV="1">
              <a:off x="8206208" y="4186238"/>
              <a:ext cx="201193" cy="595312"/>
            </a:xfrm>
            <a:prstGeom prst="line">
              <a:avLst/>
            </a:prstGeom>
            <a:ln w="25400"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1" name="Ellipse 80"/>
            <p:cNvSpPr/>
            <p:nvPr/>
          </p:nvSpPr>
          <p:spPr bwMode="auto">
            <a:xfrm>
              <a:off x="8171568" y="4157444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  <p:sp>
          <p:nvSpPr>
            <p:cNvPr id="91" name="Ellipse 90"/>
            <p:cNvSpPr/>
            <p:nvPr/>
          </p:nvSpPr>
          <p:spPr bwMode="auto">
            <a:xfrm>
              <a:off x="8369920" y="4731494"/>
              <a:ext cx="72008" cy="72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MS PGothic" pitchFamily="34" charset="-128"/>
              </a:endParaRPr>
            </a:p>
          </p:txBody>
        </p:sp>
      </p:grpSp>
      <p:grpSp>
        <p:nvGrpSpPr>
          <p:cNvPr id="50" name="Gruppieren 49"/>
          <p:cNvGrpSpPr/>
          <p:nvPr/>
        </p:nvGrpSpPr>
        <p:grpSpPr>
          <a:xfrm>
            <a:off x="8315394" y="4117494"/>
            <a:ext cx="1741046" cy="729088"/>
            <a:chOff x="8293246" y="4111747"/>
            <a:chExt cx="1741046" cy="729088"/>
          </a:xfrm>
        </p:grpSpPr>
        <p:cxnSp>
          <p:nvCxnSpPr>
            <p:cNvPr id="51" name="Gerader Verbinder 50"/>
            <p:cNvCxnSpPr/>
            <p:nvPr/>
          </p:nvCxnSpPr>
          <p:spPr bwMode="auto">
            <a:xfrm>
              <a:off x="8293246" y="4111747"/>
              <a:ext cx="144000" cy="144000"/>
            </a:xfrm>
            <a:prstGeom prst="line">
              <a:avLst/>
            </a:prstGeom>
            <a:ln w="25400">
              <a:solidFill>
                <a:schemeClr val="accent1">
                  <a:alpha val="2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Gerader Verbinder 51"/>
            <p:cNvCxnSpPr/>
            <p:nvPr/>
          </p:nvCxnSpPr>
          <p:spPr bwMode="auto">
            <a:xfrm flipV="1">
              <a:off x="8296514" y="4117346"/>
              <a:ext cx="144000" cy="144000"/>
            </a:xfrm>
            <a:prstGeom prst="line">
              <a:avLst/>
            </a:prstGeom>
            <a:ln w="25400">
              <a:solidFill>
                <a:schemeClr val="accent1">
                  <a:alpha val="2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Gerader Verbinder 52"/>
            <p:cNvCxnSpPr/>
            <p:nvPr/>
          </p:nvCxnSpPr>
          <p:spPr bwMode="auto">
            <a:xfrm>
              <a:off x="9887024" y="4691236"/>
              <a:ext cx="144000" cy="144000"/>
            </a:xfrm>
            <a:prstGeom prst="line">
              <a:avLst/>
            </a:prstGeom>
            <a:ln w="25400">
              <a:solidFill>
                <a:schemeClr val="accent1">
                  <a:alpha val="2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Gerader Verbinder 53"/>
            <p:cNvCxnSpPr/>
            <p:nvPr/>
          </p:nvCxnSpPr>
          <p:spPr bwMode="auto">
            <a:xfrm flipV="1">
              <a:off x="9890292" y="4696835"/>
              <a:ext cx="144000" cy="144000"/>
            </a:xfrm>
            <a:prstGeom prst="line">
              <a:avLst/>
            </a:prstGeom>
            <a:ln w="25400">
              <a:solidFill>
                <a:schemeClr val="accent1">
                  <a:alpha val="2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Gerader Verbinder 54"/>
            <p:cNvCxnSpPr/>
            <p:nvPr/>
          </p:nvCxnSpPr>
          <p:spPr bwMode="auto">
            <a:xfrm flipH="1" flipV="1">
              <a:off x="8369300" y="4184650"/>
              <a:ext cx="1587500" cy="584200"/>
            </a:xfrm>
            <a:prstGeom prst="line">
              <a:avLst/>
            </a:prstGeom>
            <a:ln w="25400">
              <a:solidFill>
                <a:schemeClr val="accent1">
                  <a:alpha val="25000"/>
                </a:schemeClr>
              </a:solidFill>
              <a:headEnd type="none" w="med" len="med"/>
              <a:tailEnd type="non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7" name="Gruppieren 96"/>
          <p:cNvGrpSpPr/>
          <p:nvPr/>
        </p:nvGrpSpPr>
        <p:grpSpPr>
          <a:xfrm>
            <a:off x="6751017" y="1280049"/>
            <a:ext cx="6329759" cy="5382044"/>
            <a:chOff x="3222624" y="1278979"/>
            <a:chExt cx="6329759" cy="5382044"/>
          </a:xfrm>
        </p:grpSpPr>
        <p:graphicFrame>
          <p:nvGraphicFramePr>
            <p:cNvPr id="98" name="Objekt 9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69356163"/>
                </p:ext>
              </p:extLst>
            </p:nvPr>
          </p:nvGraphicFramePr>
          <p:xfrm>
            <a:off x="3222624" y="1278979"/>
            <a:ext cx="6329759" cy="53820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Dokument" r:id="rId2" imgW="5746651" imgH="4886141" progId="Word.Document.12">
                    <p:embed/>
                  </p:oleObj>
                </mc:Choice>
                <mc:Fallback>
                  <p:oleObj name="Dokument" r:id="rId2" imgW="5746651" imgH="4886141" progId="Word.Document.12">
                    <p:embed/>
                    <p:pic>
                      <p:nvPicPr>
                        <p:cNvPr id="8" name="Objekt 7"/>
                        <p:cNvPicPr/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3222624" y="1278979"/>
                          <a:ext cx="6329759" cy="5382044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9" name="Freihandform 98"/>
            <p:cNvSpPr/>
            <p:nvPr/>
          </p:nvSpPr>
          <p:spPr>
            <a:xfrm>
              <a:off x="4439816" y="2108076"/>
              <a:ext cx="3961234" cy="577424"/>
            </a:xfrm>
            <a:custGeom>
              <a:avLst/>
              <a:gdLst>
                <a:gd name="connsiteX0" fmla="*/ 0 w 3609975"/>
                <a:gd name="connsiteY0" fmla="*/ 0 h 438150"/>
                <a:gd name="connsiteX1" fmla="*/ 3609975 w 3609975"/>
                <a:gd name="connsiteY1" fmla="*/ 438150 h 438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09975" h="438150">
                  <a:moveTo>
                    <a:pt x="0" y="0"/>
                  </a:moveTo>
                  <a:cubicBezTo>
                    <a:pt x="1504156" y="119062"/>
                    <a:pt x="3008313" y="238125"/>
                    <a:pt x="3609975" y="43815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0" name="Freihandform 99"/>
            <p:cNvSpPr/>
            <p:nvPr/>
          </p:nvSpPr>
          <p:spPr>
            <a:xfrm>
              <a:off x="4434840" y="2308860"/>
              <a:ext cx="3985260" cy="1188720"/>
            </a:xfrm>
            <a:custGeom>
              <a:avLst/>
              <a:gdLst>
                <a:gd name="connsiteX0" fmla="*/ 0 w 3609975"/>
                <a:gd name="connsiteY0" fmla="*/ 0 h 895350"/>
                <a:gd name="connsiteX1" fmla="*/ 3609975 w 3609975"/>
                <a:gd name="connsiteY1" fmla="*/ 895350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609975" h="895350">
                  <a:moveTo>
                    <a:pt x="0" y="0"/>
                  </a:moveTo>
                  <a:cubicBezTo>
                    <a:pt x="1474787" y="309562"/>
                    <a:pt x="2949575" y="619125"/>
                    <a:pt x="3609975" y="89535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</p:grpSp>
      <p:sp>
        <p:nvSpPr>
          <p:cNvPr id="114" name="Rechteck 113"/>
          <p:cNvSpPr/>
          <p:nvPr/>
        </p:nvSpPr>
        <p:spPr>
          <a:xfrm>
            <a:off x="2349898" y="2122837"/>
            <a:ext cx="2569999" cy="369332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none">
            <a:spAutoFit/>
          </a:bodyPr>
          <a:lstStyle/>
          <a:p>
            <a:r>
              <a:rPr lang="de-DE" altLang="de-DE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cs typeface="Arial" panose="020B0604020202020204" pitchFamily="34" charset="0"/>
              </a:rPr>
              <a:t>Verständlichkeit Zahlen</a:t>
            </a:r>
            <a:endParaRPr lang="de-DE" dirty="0">
              <a:solidFill>
                <a:srgbClr val="C00000"/>
              </a:solidFill>
              <a:uFill>
                <a:solidFill>
                  <a:srgbClr val="C00000"/>
                </a:solidFill>
              </a:uFill>
            </a:endParaRPr>
          </a:p>
        </p:txBody>
      </p:sp>
      <p:sp>
        <p:nvSpPr>
          <p:cNvPr id="115" name="Rechteck 114"/>
          <p:cNvSpPr/>
          <p:nvPr/>
        </p:nvSpPr>
        <p:spPr>
          <a:xfrm>
            <a:off x="2135560" y="4164751"/>
            <a:ext cx="2621295" cy="646331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none">
            <a:spAutoFit/>
          </a:bodyPr>
          <a:lstStyle/>
          <a:p>
            <a:r>
              <a:rPr lang="de-DE" altLang="de-DE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cs typeface="Arial" panose="020B0604020202020204" pitchFamily="34" charset="0"/>
              </a:rPr>
              <a:t>Verständlichkeit Wörter </a:t>
            </a:r>
          </a:p>
          <a:p>
            <a:r>
              <a:rPr lang="de-DE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cs typeface="Arial" panose="020B0604020202020204" pitchFamily="34" charset="0"/>
              </a:rPr>
              <a:t>(Einsilber)</a:t>
            </a:r>
            <a:endParaRPr lang="de-DE" dirty="0">
              <a:solidFill>
                <a:srgbClr val="C00000"/>
              </a:solidFill>
              <a:uFill>
                <a:solidFill>
                  <a:srgbClr val="C00000"/>
                </a:solidFill>
              </a:uFill>
            </a:endParaRPr>
          </a:p>
        </p:txBody>
      </p:sp>
      <p:sp>
        <p:nvSpPr>
          <p:cNvPr id="57" name="Rechteck 56"/>
          <p:cNvSpPr/>
          <p:nvPr/>
        </p:nvSpPr>
        <p:spPr>
          <a:xfrm>
            <a:off x="1043520" y="6259106"/>
            <a:ext cx="1390124" cy="369332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>
            <a:spAutoFit/>
          </a:bodyPr>
          <a:lstStyle/>
          <a:p>
            <a:r>
              <a:rPr lang="de-DE" altLang="de-DE" dirty="0">
                <a:solidFill>
                  <a:srgbClr val="C00000"/>
                </a:solidFill>
                <a:cs typeface="Arial" panose="020B0604020202020204" pitchFamily="34" charset="0"/>
              </a:rPr>
              <a:t>rechtes Ohr</a:t>
            </a:r>
            <a:endParaRPr lang="de-DE" dirty="0">
              <a:solidFill>
                <a:srgbClr val="C00000"/>
              </a:solidFill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97E30C7-D3E3-9937-80C5-17E62D04E1BB}"/>
              </a:ext>
            </a:extLst>
          </p:cNvPr>
          <p:cNvSpPr/>
          <p:nvPr/>
        </p:nvSpPr>
        <p:spPr>
          <a:xfrm>
            <a:off x="8904312" y="3635732"/>
            <a:ext cx="3223959" cy="369332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9EE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Arial" panose="020B0604020202020204"/>
                <a:cs typeface="Arial" panose="020B0604020202020204" pitchFamily="34" charset="0"/>
              </a:rPr>
              <a:t>Freifeldmessung mit Hörgerät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9EE0"/>
              </a:solidFill>
              <a:effectLst/>
              <a:uLnTx/>
              <a:uFill>
                <a:solidFill>
                  <a:srgbClr val="C00000"/>
                </a:solidFill>
              </a:uFill>
              <a:latin typeface="Arial" panose="020B0604020202020204"/>
            </a:endParaRPr>
          </a:p>
        </p:txBody>
      </p:sp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9CB11B2A-D096-FB18-5F08-C5E2DD0F2081}"/>
              </a:ext>
            </a:extLst>
          </p:cNvPr>
          <p:cNvGrpSpPr/>
          <p:nvPr/>
        </p:nvGrpSpPr>
        <p:grpSpPr>
          <a:xfrm>
            <a:off x="10668764" y="4108250"/>
            <a:ext cx="938307" cy="739140"/>
            <a:chOff x="10668764" y="4108250"/>
            <a:chExt cx="938307" cy="739140"/>
          </a:xfrm>
        </p:grpSpPr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BD9584DE-D2E1-9DB9-58A0-C3234755EB79}"/>
                </a:ext>
              </a:extLst>
            </p:cNvPr>
            <p:cNvSpPr/>
            <p:nvPr/>
          </p:nvSpPr>
          <p:spPr bwMode="auto">
            <a:xfrm>
              <a:off x="10668764" y="4108250"/>
              <a:ext cx="144016" cy="144000"/>
            </a:xfrm>
            <a:prstGeom prst="rect">
              <a:avLst/>
            </a:prstGeom>
            <a:solidFill>
              <a:srgbClr val="009EE0"/>
            </a:solidFill>
            <a:ln w="25400" cap="flat" cmpd="sng" algn="ctr">
              <a:solidFill>
                <a:srgbClr val="009EE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itchFamily="34" charset="-128"/>
              </a:endParaRPr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97A2DCB7-1E33-4D8C-8B9C-10DE2B6FAF42}"/>
                </a:ext>
              </a:extLst>
            </p:cNvPr>
            <p:cNvSpPr/>
            <p:nvPr/>
          </p:nvSpPr>
          <p:spPr bwMode="auto">
            <a:xfrm>
              <a:off x="11463055" y="4703390"/>
              <a:ext cx="144016" cy="144000"/>
            </a:xfrm>
            <a:prstGeom prst="rect">
              <a:avLst/>
            </a:prstGeom>
            <a:solidFill>
              <a:srgbClr val="009EE0"/>
            </a:solidFill>
            <a:ln w="25400" cap="flat" cmpd="sng" algn="ctr">
              <a:solidFill>
                <a:srgbClr val="009EE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itchFamily="34" charset="-128"/>
              </a:endParaRPr>
            </a:p>
          </p:txBody>
        </p:sp>
        <p:cxnSp>
          <p:nvCxnSpPr>
            <p:cNvPr id="19" name="Gerader Verbinder 18">
              <a:extLst>
                <a:ext uri="{FF2B5EF4-FFF2-40B4-BE49-F238E27FC236}">
                  <a16:creationId xmlns:a16="http://schemas.microsoft.com/office/drawing/2014/main" id="{1A262E3E-D966-1CB3-A1AA-2AC8C681C729}"/>
                </a:ext>
              </a:extLst>
            </p:cNvPr>
            <p:cNvCxnSpPr/>
            <p:nvPr/>
          </p:nvCxnSpPr>
          <p:spPr bwMode="auto">
            <a:xfrm flipH="1" flipV="1">
              <a:off x="10750550" y="4187825"/>
              <a:ext cx="793751" cy="587375"/>
            </a:xfrm>
            <a:prstGeom prst="line">
              <a:avLst/>
            </a:prstGeom>
            <a:noFill/>
            <a:ln w="25400" cap="flat" cmpd="sng" algn="ctr">
              <a:solidFill>
                <a:srgbClr val="009EE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464C4B80-AFD2-72CF-7E58-9389ACFCDD11}"/>
              </a:ext>
            </a:extLst>
          </p:cNvPr>
          <p:cNvGrpSpPr/>
          <p:nvPr/>
        </p:nvGrpSpPr>
        <p:grpSpPr>
          <a:xfrm>
            <a:off x="8315394" y="4111747"/>
            <a:ext cx="1741046" cy="729088"/>
            <a:chOff x="8293246" y="4111747"/>
            <a:chExt cx="1741046" cy="729088"/>
          </a:xfrm>
        </p:grpSpPr>
        <p:cxnSp>
          <p:nvCxnSpPr>
            <p:cNvPr id="21" name="Gerader Verbinder 20">
              <a:extLst>
                <a:ext uri="{FF2B5EF4-FFF2-40B4-BE49-F238E27FC236}">
                  <a16:creationId xmlns:a16="http://schemas.microsoft.com/office/drawing/2014/main" id="{D0AEFC04-FFF5-599A-AEE3-480B0D16CC77}"/>
                </a:ext>
              </a:extLst>
            </p:cNvPr>
            <p:cNvCxnSpPr/>
            <p:nvPr/>
          </p:nvCxnSpPr>
          <p:spPr bwMode="auto">
            <a:xfrm>
              <a:off x="8293246" y="4111747"/>
              <a:ext cx="144000" cy="144000"/>
            </a:xfrm>
            <a:prstGeom prst="line">
              <a:avLst/>
            </a:prstGeom>
            <a:noFill/>
            <a:ln w="25400" cap="flat" cmpd="sng" algn="ctr">
              <a:solidFill>
                <a:srgbClr val="009EE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22" name="Gerader Verbinder 21">
              <a:extLst>
                <a:ext uri="{FF2B5EF4-FFF2-40B4-BE49-F238E27FC236}">
                  <a16:creationId xmlns:a16="http://schemas.microsoft.com/office/drawing/2014/main" id="{BFCED1ED-57B5-B8AA-BD8A-DF5E39147DA0}"/>
                </a:ext>
              </a:extLst>
            </p:cNvPr>
            <p:cNvCxnSpPr/>
            <p:nvPr/>
          </p:nvCxnSpPr>
          <p:spPr bwMode="auto">
            <a:xfrm flipV="1">
              <a:off x="8296514" y="4117346"/>
              <a:ext cx="144000" cy="144000"/>
            </a:xfrm>
            <a:prstGeom prst="line">
              <a:avLst/>
            </a:prstGeom>
            <a:noFill/>
            <a:ln w="25400" cap="flat" cmpd="sng" algn="ctr">
              <a:solidFill>
                <a:srgbClr val="009EE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23" name="Gerader Verbinder 22">
              <a:extLst>
                <a:ext uri="{FF2B5EF4-FFF2-40B4-BE49-F238E27FC236}">
                  <a16:creationId xmlns:a16="http://schemas.microsoft.com/office/drawing/2014/main" id="{BB8DAB66-34C3-9070-F3E9-341419A78129}"/>
                </a:ext>
              </a:extLst>
            </p:cNvPr>
            <p:cNvCxnSpPr/>
            <p:nvPr/>
          </p:nvCxnSpPr>
          <p:spPr bwMode="auto">
            <a:xfrm>
              <a:off x="9887024" y="4691236"/>
              <a:ext cx="144000" cy="144000"/>
            </a:xfrm>
            <a:prstGeom prst="line">
              <a:avLst/>
            </a:prstGeom>
            <a:noFill/>
            <a:ln w="25400" cap="flat" cmpd="sng" algn="ctr">
              <a:solidFill>
                <a:srgbClr val="009EE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24" name="Gerader Verbinder 23">
              <a:extLst>
                <a:ext uri="{FF2B5EF4-FFF2-40B4-BE49-F238E27FC236}">
                  <a16:creationId xmlns:a16="http://schemas.microsoft.com/office/drawing/2014/main" id="{859A40CE-DA60-AB6D-8449-859514C0DF6E}"/>
                </a:ext>
              </a:extLst>
            </p:cNvPr>
            <p:cNvCxnSpPr/>
            <p:nvPr/>
          </p:nvCxnSpPr>
          <p:spPr bwMode="auto">
            <a:xfrm flipV="1">
              <a:off x="9890292" y="4696835"/>
              <a:ext cx="144000" cy="144000"/>
            </a:xfrm>
            <a:prstGeom prst="line">
              <a:avLst/>
            </a:prstGeom>
            <a:noFill/>
            <a:ln w="25400" cap="flat" cmpd="sng" algn="ctr">
              <a:solidFill>
                <a:srgbClr val="009EE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25" name="Gerader Verbinder 24">
              <a:extLst>
                <a:ext uri="{FF2B5EF4-FFF2-40B4-BE49-F238E27FC236}">
                  <a16:creationId xmlns:a16="http://schemas.microsoft.com/office/drawing/2014/main" id="{31D0C596-0A7D-81D7-A5EA-52DE51BB5B34}"/>
                </a:ext>
              </a:extLst>
            </p:cNvPr>
            <p:cNvCxnSpPr/>
            <p:nvPr/>
          </p:nvCxnSpPr>
          <p:spPr bwMode="auto">
            <a:xfrm flipH="1" flipV="1">
              <a:off x="8369300" y="4184650"/>
              <a:ext cx="1587500" cy="584200"/>
            </a:xfrm>
            <a:prstGeom prst="line">
              <a:avLst/>
            </a:prstGeom>
            <a:noFill/>
            <a:ln w="25400" cap="flat" cmpd="sng" algn="ctr">
              <a:solidFill>
                <a:srgbClr val="009EE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26" name="Gruppieren 25">
            <a:extLst>
              <a:ext uri="{FF2B5EF4-FFF2-40B4-BE49-F238E27FC236}">
                <a16:creationId xmlns:a16="http://schemas.microsoft.com/office/drawing/2014/main" id="{CA66B199-7A48-F631-ECDF-2C153B3D9AB1}"/>
              </a:ext>
            </a:extLst>
          </p:cNvPr>
          <p:cNvGrpSpPr/>
          <p:nvPr/>
        </p:nvGrpSpPr>
        <p:grpSpPr>
          <a:xfrm>
            <a:off x="8108231" y="4121444"/>
            <a:ext cx="2310082" cy="732106"/>
            <a:chOff x="8108231" y="4121444"/>
            <a:chExt cx="2310082" cy="732106"/>
          </a:xfrm>
        </p:grpSpPr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5CF867DC-3593-247A-6BB0-A5858A5FC64B}"/>
                </a:ext>
              </a:extLst>
            </p:cNvPr>
            <p:cNvCxnSpPr/>
            <p:nvPr/>
          </p:nvCxnSpPr>
          <p:spPr bwMode="auto">
            <a:xfrm flipH="1" flipV="1">
              <a:off x="8186615" y="4193444"/>
              <a:ext cx="2180394" cy="588106"/>
            </a:xfrm>
            <a:prstGeom prst="line">
              <a:avLst/>
            </a:prstGeom>
            <a:noFill/>
            <a:ln w="25400" cap="flat" cmpd="sng" algn="ctr">
              <a:solidFill>
                <a:srgbClr val="009EE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sp>
          <p:nvSpPr>
            <p:cNvPr id="29" name="Rechteck 28">
              <a:extLst>
                <a:ext uri="{FF2B5EF4-FFF2-40B4-BE49-F238E27FC236}">
                  <a16:creationId xmlns:a16="http://schemas.microsoft.com/office/drawing/2014/main" id="{D6267D56-1219-6D00-F106-BD4A4BE8A0FA}"/>
                </a:ext>
              </a:extLst>
            </p:cNvPr>
            <p:cNvSpPr/>
            <p:nvPr/>
          </p:nvSpPr>
          <p:spPr bwMode="auto">
            <a:xfrm>
              <a:off x="8108231" y="4121444"/>
              <a:ext cx="144016" cy="1440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009EE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itchFamily="34" charset="-128"/>
              </a:endParaRPr>
            </a:p>
          </p:txBody>
        </p:sp>
        <p:sp>
          <p:nvSpPr>
            <p:cNvPr id="30" name="Rechteck 29">
              <a:extLst>
                <a:ext uri="{FF2B5EF4-FFF2-40B4-BE49-F238E27FC236}">
                  <a16:creationId xmlns:a16="http://schemas.microsoft.com/office/drawing/2014/main" id="{D735E4CA-1407-07B1-F80B-48E7265B17F9}"/>
                </a:ext>
              </a:extLst>
            </p:cNvPr>
            <p:cNvSpPr/>
            <p:nvPr/>
          </p:nvSpPr>
          <p:spPr bwMode="auto">
            <a:xfrm>
              <a:off x="10274297" y="4709550"/>
              <a:ext cx="144016" cy="144000"/>
            </a:xfrm>
            <a:prstGeom prst="rect">
              <a:avLst/>
            </a:prstGeom>
            <a:solidFill>
              <a:srgbClr val="FFFFFF"/>
            </a:solidFill>
            <a:ln w="25400" cap="flat" cmpd="sng" algn="ctr">
              <a:solidFill>
                <a:srgbClr val="009EE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itchFamily="34" charset="-128"/>
              </a:endParaRP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39911479-A681-86CA-7394-D329749F0C85}"/>
              </a:ext>
            </a:extLst>
          </p:cNvPr>
          <p:cNvGrpSpPr/>
          <p:nvPr/>
        </p:nvGrpSpPr>
        <p:grpSpPr>
          <a:xfrm>
            <a:off x="7949354" y="4149080"/>
            <a:ext cx="1257341" cy="659665"/>
            <a:chOff x="7176120" y="4152296"/>
            <a:chExt cx="1257341" cy="659665"/>
          </a:xfrm>
        </p:grpSpPr>
        <p:cxnSp>
          <p:nvCxnSpPr>
            <p:cNvPr id="33" name="Gerader Verbinder 32">
              <a:extLst>
                <a:ext uri="{FF2B5EF4-FFF2-40B4-BE49-F238E27FC236}">
                  <a16:creationId xmlns:a16="http://schemas.microsoft.com/office/drawing/2014/main" id="{67E0E5F1-AEAA-C117-D8F2-D55E051EA980}"/>
                </a:ext>
              </a:extLst>
            </p:cNvPr>
            <p:cNvCxnSpPr/>
            <p:nvPr/>
          </p:nvCxnSpPr>
          <p:spPr bwMode="auto">
            <a:xfrm flipH="1" flipV="1">
              <a:off x="7213600" y="4184650"/>
              <a:ext cx="1193800" cy="596900"/>
            </a:xfrm>
            <a:prstGeom prst="line">
              <a:avLst/>
            </a:prstGeom>
            <a:noFill/>
            <a:ln w="25400" cap="flat" cmpd="sng" algn="ctr">
              <a:solidFill>
                <a:srgbClr val="009EE0">
                  <a:alpha val="25000"/>
                </a:srgbClr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099FF614-41BE-FA1E-362C-1F91F6EFF033}"/>
                </a:ext>
              </a:extLst>
            </p:cNvPr>
            <p:cNvSpPr/>
            <p:nvPr/>
          </p:nvSpPr>
          <p:spPr bwMode="auto">
            <a:xfrm>
              <a:off x="7176120" y="4152296"/>
              <a:ext cx="72008" cy="72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009EE0">
                  <a:alpha val="25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itchFamily="34" charset="-128"/>
              </a:endParaRPr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C5D591D8-ED0C-025C-1A64-7CAC51C13C0E}"/>
                </a:ext>
              </a:extLst>
            </p:cNvPr>
            <p:cNvSpPr/>
            <p:nvPr/>
          </p:nvSpPr>
          <p:spPr bwMode="auto">
            <a:xfrm>
              <a:off x="8361453" y="4739961"/>
              <a:ext cx="72008" cy="72000"/>
            </a:xfrm>
            <a:prstGeom prst="ellipse">
              <a:avLst/>
            </a:prstGeom>
            <a:solidFill>
              <a:srgbClr val="FFFFFF"/>
            </a:solidFill>
            <a:ln w="19050" cap="flat" cmpd="sng" algn="ctr">
              <a:solidFill>
                <a:srgbClr val="009EE0">
                  <a:alpha val="25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46800" tIns="45720" rIns="4680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MS PGothic" pitchFamily="34" charset="-128"/>
              </a:endParaRPr>
            </a:p>
          </p:txBody>
        </p:sp>
      </p:grpSp>
      <p:sp>
        <p:nvSpPr>
          <p:cNvPr id="36" name="Rechteck 35">
            <a:extLst>
              <a:ext uri="{FF2B5EF4-FFF2-40B4-BE49-F238E27FC236}">
                <a16:creationId xmlns:a16="http://schemas.microsoft.com/office/drawing/2014/main" id="{1627BBF9-BD28-32A6-8494-A4B08860819E}"/>
              </a:ext>
            </a:extLst>
          </p:cNvPr>
          <p:cNvSpPr/>
          <p:nvPr/>
        </p:nvSpPr>
        <p:spPr>
          <a:xfrm>
            <a:off x="7501521" y="4866641"/>
            <a:ext cx="3429144" cy="369332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9EE0"/>
                </a:solidFill>
                <a:effectLst/>
                <a:uLnTx/>
                <a:uFill>
                  <a:solidFill>
                    <a:srgbClr val="C00000"/>
                  </a:solidFill>
                </a:uFill>
                <a:latin typeface="Arial" panose="020B0604020202020204"/>
                <a:cs typeface="Arial" panose="020B0604020202020204" pitchFamily="34" charset="0"/>
              </a:rPr>
              <a:t>Freifeldmessung ohne Hörgerät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9EE0"/>
              </a:solidFill>
              <a:effectLst/>
              <a:uLnTx/>
              <a:uFill>
                <a:solidFill>
                  <a:srgbClr val="C00000"/>
                </a:solidFill>
              </a:uFill>
              <a:latin typeface="Arial" panose="020B0604020202020204"/>
            </a:endParaRP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BBB4334F-7A5F-3E3B-6AFD-D585CCB6E841}"/>
              </a:ext>
            </a:extLst>
          </p:cNvPr>
          <p:cNvSpPr/>
          <p:nvPr/>
        </p:nvSpPr>
        <p:spPr>
          <a:xfrm>
            <a:off x="10725081" y="6266571"/>
            <a:ext cx="1223412" cy="369332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de-DE" sz="1800" b="0" i="0" u="none" strike="noStrike" kern="0" cap="none" spc="0" normalizeH="0" baseline="0" noProof="0" dirty="0">
                <a:ln>
                  <a:noFill/>
                </a:ln>
                <a:solidFill>
                  <a:srgbClr val="009EE0"/>
                </a:solidFill>
                <a:effectLst/>
                <a:uLnTx/>
                <a:uFillTx/>
                <a:latin typeface="Arial" panose="020B0604020202020204"/>
                <a:cs typeface="Arial" panose="020B0604020202020204" pitchFamily="34" charset="0"/>
              </a:rPr>
              <a:t>linkes Ohr</a:t>
            </a:r>
            <a:endParaRPr kumimoji="0" lang="de-DE" sz="1800" b="0" i="0" u="none" strike="noStrike" kern="0" cap="none" spc="0" normalizeH="0" baseline="0" noProof="0" dirty="0">
              <a:ln>
                <a:noFill/>
              </a:ln>
              <a:solidFill>
                <a:srgbClr val="009EE0"/>
              </a:solidFill>
              <a:effectLst/>
              <a:uLnTx/>
              <a:uFillTx/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28177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5" grpId="0" animBg="1"/>
      <p:bldP spid="11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056133AD-EC71-4E3D-0104-8B0F57C2CC9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097686" y="2314111"/>
            <a:ext cx="3859874" cy="1731693"/>
          </a:xfrm>
        </p:spPr>
        <p:txBody>
          <a:bodyPr/>
          <a:lstStyle/>
          <a:p>
            <a:pPr algn="ctr"/>
            <a:r>
              <a:rPr lang="de-DE" sz="4400" b="1" dirty="0"/>
              <a:t>Vielen Dank für </a:t>
            </a:r>
            <a:br>
              <a:rPr lang="de-DE" sz="4400" b="1" dirty="0"/>
            </a:br>
            <a:r>
              <a:rPr lang="de-DE" sz="4400" b="1" dirty="0"/>
              <a:t>Ihre Aufmerksamkeit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F587837-4056-20E8-E388-A0BA29FBD9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7A9E853-4C3B-5E77-5A78-F7EDF932FC3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0AC10574-E4E7-4CE8-9494-5314E0357EC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BAB9A872-5976-0BE7-9073-E80B8A1898F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74480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u="sng" dirty="0"/>
              <a:t>Bildverweise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C8426-F7B3-4E4C-94E4-FD2C2CF4AF08}" type="datetime1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23.03.2026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16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>
                <a:solidFill>
                  <a:schemeClr val="bg1">
                    <a:lumMod val="50000"/>
                  </a:schemeClr>
                </a:solidFill>
              </a:rPr>
              <a:t>Audiogramme interpretieren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64C737-5E1C-4014-A449-A40BEAAD1734}" type="slidenum">
              <a:rPr lang="de-DE" smtClean="0">
                <a:solidFill>
                  <a:srgbClr val="000000">
                    <a:tint val="75000"/>
                  </a:srgbClr>
                </a:solidFill>
              </a:rPr>
              <a:pPr/>
              <a:t>9</a:t>
            </a:fld>
            <a:endParaRPr lang="de-DE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type="body" sz="quarter" idx="15"/>
          </p:nvPr>
        </p:nvSpPr>
        <p:spPr>
          <a:xfrm>
            <a:off x="1167870" y="2236396"/>
            <a:ext cx="6553200" cy="929422"/>
          </a:xfrm>
        </p:spPr>
        <p:txBody>
          <a:bodyPr/>
          <a:lstStyle/>
          <a:p>
            <a:r>
              <a:rPr lang="de-DE" dirty="0">
                <a:hlinkClick r:id="rId2"/>
              </a:rPr>
              <a:t>https://de.123rf.com/photo_173717975_.html?vti=npc9795ldm1ooio6y5-1-10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691306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LANGUAGE" val="10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gyTHCqHRgy5zV1aJuxkb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gyTHCqHRgy5zV1aJuxkb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vONxI2ETiuQo.tahXHRb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gyTHCqHRgy5zV1aJuxkb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vONxI2ETiuQo.tahXHRb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gyTHCqHRgy5zV1aJuxkbQ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vONxI2ETiuQo.tahXHRb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vONxI2ETiuQo.tahXHRb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gyTHCqHRgy5zV1aJuxkb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vONxI2ETiuQo.tahXHRb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VAMED_PPT_16-9">
  <a:themeElements>
    <a:clrScheme name="VAMED">
      <a:dk1>
        <a:srgbClr val="000000"/>
      </a:dk1>
      <a:lt1>
        <a:srgbClr val="FFFFFF"/>
      </a:lt1>
      <a:dk2>
        <a:srgbClr val="58585A"/>
      </a:dk2>
      <a:lt2>
        <a:srgbClr val="E6E6E6"/>
      </a:lt2>
      <a:accent1>
        <a:srgbClr val="009EE0"/>
      </a:accent1>
      <a:accent2>
        <a:srgbClr val="4CBBE9"/>
      </a:accent2>
      <a:accent3>
        <a:srgbClr val="99D8F3"/>
      </a:accent3>
      <a:accent4>
        <a:srgbClr val="D9F1FA"/>
      </a:accent4>
      <a:accent5>
        <a:srgbClr val="BCBCBD"/>
      </a:accent5>
      <a:accent6>
        <a:srgbClr val="E6E6E6"/>
      </a:accent6>
      <a:hlink>
        <a:srgbClr val="4CBBE9"/>
      </a:hlink>
      <a:folHlink>
        <a:srgbClr val="4CBBE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4CBBE9"/>
        </a:solidFill>
        <a:ln w="9525" cap="flat" cmpd="sng" algn="ctr">
          <a:solidFill>
            <a:srgbClr val="4CBBE9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46800" tIns="45720" rIns="4680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+mn-lt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91B8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3000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9EE0"/>
        </a:accent1>
        <a:accent2>
          <a:srgbClr val="0B5988"/>
        </a:accent2>
        <a:accent3>
          <a:srgbClr val="FFFFFF"/>
        </a:accent3>
        <a:accent4>
          <a:srgbClr val="000000"/>
        </a:accent4>
        <a:accent5>
          <a:srgbClr val="AACCED"/>
        </a:accent5>
        <a:accent6>
          <a:srgbClr val="09507B"/>
        </a:accent6>
        <a:hlink>
          <a:srgbClr val="55AECD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8FC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B5988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AAB5C3"/>
        </a:accent5>
        <a:accent6>
          <a:srgbClr val="008FC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VAMED-GesundheitD_Präsentationsvorlage_1.1.potx" id="{98D2C9A8-38AA-4A36-99B1-B5CD7DCABFE7}" vid="{A1FA5FFA-AA30-4E64-8AC9-0B4C3466A24F}"/>
    </a:ext>
  </a:extLst>
</a:theme>
</file>

<file path=ppt/theme/theme2.xml><?xml version="1.0" encoding="utf-8"?>
<a:theme xmlns:a="http://schemas.openxmlformats.org/drawingml/2006/main" name="VITREA 2025">
  <a:themeElements>
    <a:clrScheme name="VITREA">
      <a:dk1>
        <a:srgbClr val="003F48"/>
      </a:dk1>
      <a:lt1>
        <a:srgbClr val="F9F0DF"/>
      </a:lt1>
      <a:dk2>
        <a:srgbClr val="EF5246"/>
      </a:dk2>
      <a:lt2>
        <a:srgbClr val="F9F0DF"/>
      </a:lt2>
      <a:accent1>
        <a:srgbClr val="F7E7D3"/>
      </a:accent1>
      <a:accent2>
        <a:srgbClr val="F5ADBB"/>
      </a:accent2>
      <a:accent3>
        <a:srgbClr val="FE6C23"/>
      </a:accent3>
      <a:accent4>
        <a:srgbClr val="FEBA27"/>
      </a:accent4>
      <a:accent5>
        <a:srgbClr val="8BD2F4"/>
      </a:accent5>
      <a:accent6>
        <a:srgbClr val="003F48"/>
      </a:accent6>
      <a:hlink>
        <a:srgbClr val="003F48"/>
      </a:hlink>
      <a:folHlink>
        <a:srgbClr val="003F48"/>
      </a:folHlink>
    </a:clrScheme>
    <a:fontScheme name="VITREA">
      <a:majorFont>
        <a:latin typeface="Rauschen B Medium"/>
        <a:ea typeface=""/>
        <a:cs typeface=""/>
      </a:majorFont>
      <a:minorFont>
        <a:latin typeface="Apto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20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VAMED_PPT_16-9">
  <a:themeElements>
    <a:clrScheme name="VAMED">
      <a:dk1>
        <a:srgbClr val="000000"/>
      </a:dk1>
      <a:lt1>
        <a:srgbClr val="FFFFFF"/>
      </a:lt1>
      <a:dk2>
        <a:srgbClr val="58585A"/>
      </a:dk2>
      <a:lt2>
        <a:srgbClr val="E6E6E6"/>
      </a:lt2>
      <a:accent1>
        <a:srgbClr val="009EE0"/>
      </a:accent1>
      <a:accent2>
        <a:srgbClr val="4CBBE9"/>
      </a:accent2>
      <a:accent3>
        <a:srgbClr val="99D8F3"/>
      </a:accent3>
      <a:accent4>
        <a:srgbClr val="D9F1FA"/>
      </a:accent4>
      <a:accent5>
        <a:srgbClr val="BCBCBD"/>
      </a:accent5>
      <a:accent6>
        <a:srgbClr val="E6E6E6"/>
      </a:accent6>
      <a:hlink>
        <a:srgbClr val="4CBBE9"/>
      </a:hlink>
      <a:folHlink>
        <a:srgbClr val="4CBBE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4CBBE9"/>
        </a:solidFill>
        <a:ln w="9525" cap="flat" cmpd="sng" algn="ctr">
          <a:solidFill>
            <a:srgbClr val="4CBBE9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46800" tIns="45720" rIns="4680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+mn-lt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91B8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3000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9EE0"/>
        </a:accent1>
        <a:accent2>
          <a:srgbClr val="0B5988"/>
        </a:accent2>
        <a:accent3>
          <a:srgbClr val="FFFFFF"/>
        </a:accent3>
        <a:accent4>
          <a:srgbClr val="000000"/>
        </a:accent4>
        <a:accent5>
          <a:srgbClr val="AACCED"/>
        </a:accent5>
        <a:accent6>
          <a:srgbClr val="09507B"/>
        </a:accent6>
        <a:hlink>
          <a:srgbClr val="55AECD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8FC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B5988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AAB5C3"/>
        </a:accent5>
        <a:accent6>
          <a:srgbClr val="008FC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VAMED-GesundheitD_Präsentationsvorlage_1.1.potx" id="{98D2C9A8-38AA-4A36-99B1-B5CD7DCABFE7}" vid="{A1FA5FFA-AA30-4E64-8AC9-0B4C3466A24F}"/>
    </a:ext>
  </a:extLst>
</a:theme>
</file>

<file path=ppt/theme/theme4.xml><?xml version="1.0" encoding="utf-8"?>
<a:theme xmlns:a="http://schemas.openxmlformats.org/drawingml/2006/main" name="2_VAMED_PPT_16-9">
  <a:themeElements>
    <a:clrScheme name="VAMED">
      <a:dk1>
        <a:srgbClr val="000000"/>
      </a:dk1>
      <a:lt1>
        <a:srgbClr val="FFFFFF"/>
      </a:lt1>
      <a:dk2>
        <a:srgbClr val="58585A"/>
      </a:dk2>
      <a:lt2>
        <a:srgbClr val="E6E6E6"/>
      </a:lt2>
      <a:accent1>
        <a:srgbClr val="009EE0"/>
      </a:accent1>
      <a:accent2>
        <a:srgbClr val="4CBBE9"/>
      </a:accent2>
      <a:accent3>
        <a:srgbClr val="99D8F3"/>
      </a:accent3>
      <a:accent4>
        <a:srgbClr val="D9F1FA"/>
      </a:accent4>
      <a:accent5>
        <a:srgbClr val="BCBCBD"/>
      </a:accent5>
      <a:accent6>
        <a:srgbClr val="E6E6E6"/>
      </a:accent6>
      <a:hlink>
        <a:srgbClr val="4CBBE9"/>
      </a:hlink>
      <a:folHlink>
        <a:srgbClr val="4CBBE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4CBBE9"/>
        </a:solidFill>
        <a:ln w="9525" cap="flat" cmpd="sng" algn="ctr">
          <a:solidFill>
            <a:srgbClr val="4CBBE9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46800" tIns="45720" rIns="4680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+mn-lt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91B8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3000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9EE0"/>
        </a:accent1>
        <a:accent2>
          <a:srgbClr val="0B5988"/>
        </a:accent2>
        <a:accent3>
          <a:srgbClr val="FFFFFF"/>
        </a:accent3>
        <a:accent4>
          <a:srgbClr val="000000"/>
        </a:accent4>
        <a:accent5>
          <a:srgbClr val="AACCED"/>
        </a:accent5>
        <a:accent6>
          <a:srgbClr val="09507B"/>
        </a:accent6>
        <a:hlink>
          <a:srgbClr val="55AECD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8FC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B5988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AAB5C3"/>
        </a:accent5>
        <a:accent6>
          <a:srgbClr val="008FC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VAMED-GesundheitD_Präsentationsvorlage_1.1.potx" id="{98D2C9A8-38AA-4A36-99B1-B5CD7DCABFE7}" vid="{A1FA5FFA-AA30-4E64-8AC9-0B4C3466A24F}"/>
    </a:ext>
  </a:extLst>
</a:theme>
</file>

<file path=ppt/theme/theme5.xml><?xml version="1.0" encoding="utf-8"?>
<a:theme xmlns:a="http://schemas.openxmlformats.org/drawingml/2006/main" name="3_VAMED_PPT_16-9">
  <a:themeElements>
    <a:clrScheme name="VAMED">
      <a:dk1>
        <a:srgbClr val="000000"/>
      </a:dk1>
      <a:lt1>
        <a:srgbClr val="FFFFFF"/>
      </a:lt1>
      <a:dk2>
        <a:srgbClr val="58585A"/>
      </a:dk2>
      <a:lt2>
        <a:srgbClr val="E6E6E6"/>
      </a:lt2>
      <a:accent1>
        <a:srgbClr val="009EE0"/>
      </a:accent1>
      <a:accent2>
        <a:srgbClr val="4CBBE9"/>
      </a:accent2>
      <a:accent3>
        <a:srgbClr val="99D8F3"/>
      </a:accent3>
      <a:accent4>
        <a:srgbClr val="D9F1FA"/>
      </a:accent4>
      <a:accent5>
        <a:srgbClr val="BCBCBD"/>
      </a:accent5>
      <a:accent6>
        <a:srgbClr val="E6E6E6"/>
      </a:accent6>
      <a:hlink>
        <a:srgbClr val="4CBBE9"/>
      </a:hlink>
      <a:folHlink>
        <a:srgbClr val="4CBBE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4CBBE9"/>
        </a:solidFill>
        <a:ln w="9525" cap="flat" cmpd="sng" algn="ctr">
          <a:solidFill>
            <a:srgbClr val="4CBBE9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46800" tIns="45720" rIns="4680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+mn-lt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91B8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3000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9EE0"/>
        </a:accent1>
        <a:accent2>
          <a:srgbClr val="0B5988"/>
        </a:accent2>
        <a:accent3>
          <a:srgbClr val="FFFFFF"/>
        </a:accent3>
        <a:accent4>
          <a:srgbClr val="000000"/>
        </a:accent4>
        <a:accent5>
          <a:srgbClr val="AACCED"/>
        </a:accent5>
        <a:accent6>
          <a:srgbClr val="09507B"/>
        </a:accent6>
        <a:hlink>
          <a:srgbClr val="55AECD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8FC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B5988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AAB5C3"/>
        </a:accent5>
        <a:accent6>
          <a:srgbClr val="008FC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VAMED-GesundheitD_Präsentationsvorlage_1.1.potx" id="{98D2C9A8-38AA-4A36-99B1-B5CD7DCABFE7}" vid="{A1FA5FFA-AA30-4E64-8AC9-0B4C3466A24F}"/>
    </a:ext>
  </a:extLst>
</a:theme>
</file>

<file path=ppt/theme/theme6.xml><?xml version="1.0" encoding="utf-8"?>
<a:theme xmlns:a="http://schemas.openxmlformats.org/drawingml/2006/main" name="4_VAMED_PPT_16-9">
  <a:themeElements>
    <a:clrScheme name="VAMED">
      <a:dk1>
        <a:srgbClr val="000000"/>
      </a:dk1>
      <a:lt1>
        <a:srgbClr val="FFFFFF"/>
      </a:lt1>
      <a:dk2>
        <a:srgbClr val="58585A"/>
      </a:dk2>
      <a:lt2>
        <a:srgbClr val="E6E6E6"/>
      </a:lt2>
      <a:accent1>
        <a:srgbClr val="009EE0"/>
      </a:accent1>
      <a:accent2>
        <a:srgbClr val="4CBBE9"/>
      </a:accent2>
      <a:accent3>
        <a:srgbClr val="99D8F3"/>
      </a:accent3>
      <a:accent4>
        <a:srgbClr val="D9F1FA"/>
      </a:accent4>
      <a:accent5>
        <a:srgbClr val="BCBCBD"/>
      </a:accent5>
      <a:accent6>
        <a:srgbClr val="E6E6E6"/>
      </a:accent6>
      <a:hlink>
        <a:srgbClr val="4CBBE9"/>
      </a:hlink>
      <a:folHlink>
        <a:srgbClr val="4CBBE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4CBBE9"/>
        </a:solidFill>
        <a:ln w="9525" cap="flat" cmpd="sng" algn="ctr">
          <a:solidFill>
            <a:srgbClr val="4CBBE9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46800" tIns="45720" rIns="4680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 dirty="0" smtClean="0">
            <a:ln>
              <a:noFill/>
            </a:ln>
            <a:solidFill>
              <a:schemeClr val="bg1"/>
            </a:solidFill>
            <a:effectLst/>
            <a:latin typeface="+mn-lt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91B8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/>
          </a:outerShdw>
        </a:effec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3000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enutzerdefiniertes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9EE0"/>
        </a:accent1>
        <a:accent2>
          <a:srgbClr val="0B5988"/>
        </a:accent2>
        <a:accent3>
          <a:srgbClr val="FFFFFF"/>
        </a:accent3>
        <a:accent4>
          <a:srgbClr val="000000"/>
        </a:accent4>
        <a:accent5>
          <a:srgbClr val="AACCED"/>
        </a:accent5>
        <a:accent6>
          <a:srgbClr val="09507B"/>
        </a:accent6>
        <a:hlink>
          <a:srgbClr val="55AECD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8FC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enutzerdefiniertes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B5988"/>
        </a:accent1>
        <a:accent2>
          <a:srgbClr val="009EE0"/>
        </a:accent2>
        <a:accent3>
          <a:srgbClr val="FFFFFF"/>
        </a:accent3>
        <a:accent4>
          <a:srgbClr val="000000"/>
        </a:accent4>
        <a:accent5>
          <a:srgbClr val="AAB5C3"/>
        </a:accent5>
        <a:accent6>
          <a:srgbClr val="008FCB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VAMED-GesundheitD_Präsentationsvorlage_1.1.potx" id="{98D2C9A8-38AA-4A36-99B1-B5CD7DCABFE7}" vid="{A1FA5FFA-AA30-4E64-8AC9-0B4C3466A24F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Helios_PPT_1.0.4</Template>
  <TotalTime>0</TotalTime>
  <Words>366</Words>
  <Application>Microsoft Office PowerPoint</Application>
  <PresentationFormat>Breitbild</PresentationFormat>
  <Paragraphs>127</Paragraphs>
  <Slides>9</Slides>
  <Notes>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6</vt:i4>
      </vt:variant>
      <vt:variant>
        <vt:lpstr>Eingebettete OLE-Server</vt:lpstr>
      </vt:variant>
      <vt:variant>
        <vt:i4>3</vt:i4>
      </vt:variant>
      <vt:variant>
        <vt:lpstr>Folientitel</vt:lpstr>
      </vt:variant>
      <vt:variant>
        <vt:i4>9</vt:i4>
      </vt:variant>
    </vt:vector>
  </HeadingPairs>
  <TitlesOfParts>
    <vt:vector size="23" baseType="lpstr">
      <vt:lpstr>Aptos</vt:lpstr>
      <vt:lpstr>Arial</vt:lpstr>
      <vt:lpstr>Arial Narrow</vt:lpstr>
      <vt:lpstr>Calibri</vt:lpstr>
      <vt:lpstr>Rauschen B Medium</vt:lpstr>
      <vt:lpstr>VAMED_PPT_16-9</vt:lpstr>
      <vt:lpstr>VITREA 2025</vt:lpstr>
      <vt:lpstr>1_VAMED_PPT_16-9</vt:lpstr>
      <vt:lpstr>2_VAMED_PPT_16-9</vt:lpstr>
      <vt:lpstr>3_VAMED_PPT_16-9</vt:lpstr>
      <vt:lpstr>4_VAMED_PPT_16-9</vt:lpstr>
      <vt:lpstr>think-cell Slide</vt:lpstr>
      <vt:lpstr>think-cell Folie</vt:lpstr>
      <vt:lpstr>Dokument</vt:lpstr>
      <vt:lpstr>Audiogramme interpretieren</vt:lpstr>
      <vt:lpstr>Audiogramm</vt:lpstr>
      <vt:lpstr>Ton-Audiogramm: Prinzip</vt:lpstr>
      <vt:lpstr>Ton-Audiogramm: Beispiel</vt:lpstr>
      <vt:lpstr>Audiogramm: Beispiel</vt:lpstr>
      <vt:lpstr>Audiogramm: Tinnitus Matching</vt:lpstr>
      <vt:lpstr>Sprach-Audiogramm: Freiburger Sprachtest</vt:lpstr>
      <vt:lpstr>PowerPoint-Präsentation</vt:lpstr>
      <vt:lpstr>Bildverweise</vt:lpstr>
    </vt:vector>
  </TitlesOfParts>
  <Company>HELIOS Kliniken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 Präsentation —</dc:title>
  <dc:creator>Baldinger, Jonathan</dc:creator>
  <dc:description>Vorlage Praesentation – Office 2013;_x000d_
Version 001;_x000d_
2017-07-26;</dc:description>
  <cp:lastModifiedBy>Zabel, Julia</cp:lastModifiedBy>
  <cp:revision>221</cp:revision>
  <dcterms:created xsi:type="dcterms:W3CDTF">2019-01-17T09:43:38Z</dcterms:created>
  <dcterms:modified xsi:type="dcterms:W3CDTF">2026-03-23T13:56:21Z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rstellt von">
    <vt:lpwstr>edenspiekermann</vt:lpwstr>
  </property>
  <property fmtid="{D5CDD505-2E9C-101B-9397-08002B2CF9AE}" pid="3" name="Erstellt am">
    <vt:lpwstr>2017-07-26</vt:lpwstr>
  </property>
  <property fmtid="{D5CDD505-2E9C-101B-9397-08002B2CF9AE}" pid="4" name="Bearbeiter">
    <vt:lpwstr>gadamovich | office implementation</vt:lpwstr>
  </property>
  <property fmtid="{D5CDD505-2E9C-101B-9397-08002B2CF9AE}" pid="5" name="Version">
    <vt:lpwstr>001</vt:lpwstr>
  </property>
  <property fmtid="{D5CDD505-2E9C-101B-9397-08002B2CF9AE}" pid="6" name="Version vom">
    <vt:lpwstr>2017-07-26</vt:lpwstr>
  </property>
</Properties>
</file>